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8" r:id="rId1"/>
  </p:sldMasterIdLst>
  <p:notesMasterIdLst>
    <p:notesMasterId r:id="rId183"/>
  </p:notesMasterIdLst>
  <p:handoutMasterIdLst>
    <p:handoutMasterId r:id="rId184"/>
  </p:handoutMasterIdLst>
  <p:sldIdLst>
    <p:sldId id="375" r:id="rId2"/>
    <p:sldId id="384" r:id="rId3"/>
    <p:sldId id="383" r:id="rId4"/>
    <p:sldId id="261" r:id="rId5"/>
    <p:sldId id="382" r:id="rId6"/>
    <p:sldId id="378" r:id="rId7"/>
    <p:sldId id="361" r:id="rId8"/>
    <p:sldId id="362" r:id="rId9"/>
    <p:sldId id="380" r:id="rId10"/>
    <p:sldId id="364" r:id="rId11"/>
    <p:sldId id="365" r:id="rId12"/>
    <p:sldId id="385" r:id="rId13"/>
    <p:sldId id="366" r:id="rId14"/>
    <p:sldId id="386" r:id="rId15"/>
    <p:sldId id="367" r:id="rId16"/>
    <p:sldId id="257" r:id="rId17"/>
    <p:sldId id="262" r:id="rId18"/>
    <p:sldId id="263" r:id="rId19"/>
    <p:sldId id="326" r:id="rId20"/>
    <p:sldId id="265" r:id="rId21"/>
    <p:sldId id="267" r:id="rId22"/>
    <p:sldId id="354" r:id="rId23"/>
    <p:sldId id="268" r:id="rId24"/>
    <p:sldId id="330" r:id="rId25"/>
    <p:sldId id="355" r:id="rId26"/>
    <p:sldId id="270" r:id="rId27"/>
    <p:sldId id="271" r:id="rId28"/>
    <p:sldId id="272" r:id="rId29"/>
    <p:sldId id="273" r:id="rId30"/>
    <p:sldId id="274" r:id="rId31"/>
    <p:sldId id="370" r:id="rId32"/>
    <p:sldId id="277" r:id="rId33"/>
    <p:sldId id="371" r:id="rId34"/>
    <p:sldId id="279" r:id="rId35"/>
    <p:sldId id="388" r:id="rId36"/>
    <p:sldId id="296" r:id="rId37"/>
    <p:sldId id="331" r:id="rId38"/>
    <p:sldId id="297" r:id="rId39"/>
    <p:sldId id="428" r:id="rId40"/>
    <p:sldId id="430" r:id="rId41"/>
    <p:sldId id="429" r:id="rId42"/>
    <p:sldId id="348" r:id="rId43"/>
    <p:sldId id="332" r:id="rId44"/>
    <p:sldId id="299" r:id="rId45"/>
    <p:sldId id="350" r:id="rId46"/>
    <p:sldId id="356" r:id="rId47"/>
    <p:sldId id="333" r:id="rId48"/>
    <p:sldId id="352" r:id="rId49"/>
    <p:sldId id="357" r:id="rId50"/>
    <p:sldId id="295" r:id="rId51"/>
    <p:sldId id="282" r:id="rId52"/>
    <p:sldId id="283" r:id="rId53"/>
    <p:sldId id="340" r:id="rId54"/>
    <p:sldId id="284" r:id="rId55"/>
    <p:sldId id="286" r:id="rId56"/>
    <p:sldId id="287" r:id="rId57"/>
    <p:sldId id="302" r:id="rId58"/>
    <p:sldId id="304" r:id="rId59"/>
    <p:sldId id="305" r:id="rId60"/>
    <p:sldId id="306" r:id="rId61"/>
    <p:sldId id="334" r:id="rId62"/>
    <p:sldId id="309" r:id="rId63"/>
    <p:sldId id="338" r:id="rId64"/>
    <p:sldId id="374" r:id="rId65"/>
    <p:sldId id="336" r:id="rId66"/>
    <p:sldId id="363" r:id="rId67"/>
    <p:sldId id="387" r:id="rId68"/>
    <p:sldId id="310" r:id="rId69"/>
    <p:sldId id="312" r:id="rId70"/>
    <p:sldId id="315" r:id="rId71"/>
    <p:sldId id="313" r:id="rId72"/>
    <p:sldId id="359" r:id="rId73"/>
    <p:sldId id="360" r:id="rId74"/>
    <p:sldId id="337" r:id="rId75"/>
    <p:sldId id="314" r:id="rId76"/>
    <p:sldId id="377" r:id="rId77"/>
    <p:sldId id="389" r:id="rId78"/>
    <p:sldId id="390" r:id="rId79"/>
    <p:sldId id="391" r:id="rId80"/>
    <p:sldId id="392" r:id="rId81"/>
    <p:sldId id="393" r:id="rId82"/>
    <p:sldId id="394" r:id="rId83"/>
    <p:sldId id="395" r:id="rId84"/>
    <p:sldId id="396" r:id="rId85"/>
    <p:sldId id="397" r:id="rId86"/>
    <p:sldId id="398" r:id="rId87"/>
    <p:sldId id="399" r:id="rId88"/>
    <p:sldId id="400" r:id="rId89"/>
    <p:sldId id="401" r:id="rId90"/>
    <p:sldId id="402" r:id="rId91"/>
    <p:sldId id="403" r:id="rId92"/>
    <p:sldId id="404" r:id="rId93"/>
    <p:sldId id="405" r:id="rId94"/>
    <p:sldId id="406" r:id="rId95"/>
    <p:sldId id="407" r:id="rId96"/>
    <p:sldId id="408" r:id="rId97"/>
    <p:sldId id="409" r:id="rId98"/>
    <p:sldId id="410" r:id="rId99"/>
    <p:sldId id="411" r:id="rId100"/>
    <p:sldId id="431" r:id="rId101"/>
    <p:sldId id="432" r:id="rId102"/>
    <p:sldId id="433" r:id="rId103"/>
    <p:sldId id="434" r:id="rId104"/>
    <p:sldId id="435" r:id="rId105"/>
    <p:sldId id="449" r:id="rId106"/>
    <p:sldId id="450" r:id="rId107"/>
    <p:sldId id="451" r:id="rId108"/>
    <p:sldId id="452" r:id="rId109"/>
    <p:sldId id="453" r:id="rId110"/>
    <p:sldId id="454" r:id="rId111"/>
    <p:sldId id="436" r:id="rId112"/>
    <p:sldId id="437" r:id="rId113"/>
    <p:sldId id="438" r:id="rId114"/>
    <p:sldId id="412" r:id="rId115"/>
    <p:sldId id="439" r:id="rId116"/>
    <p:sldId id="440" r:id="rId117"/>
    <p:sldId id="441" r:id="rId118"/>
    <p:sldId id="442" r:id="rId119"/>
    <p:sldId id="443" r:id="rId120"/>
    <p:sldId id="444" r:id="rId121"/>
    <p:sldId id="445" r:id="rId122"/>
    <p:sldId id="446" r:id="rId123"/>
    <p:sldId id="447" r:id="rId124"/>
    <p:sldId id="448" r:id="rId125"/>
    <p:sldId id="413" r:id="rId126"/>
    <p:sldId id="414" r:id="rId127"/>
    <p:sldId id="415" r:id="rId128"/>
    <p:sldId id="416" r:id="rId129"/>
    <p:sldId id="417" r:id="rId130"/>
    <p:sldId id="418" r:id="rId131"/>
    <p:sldId id="419" r:id="rId132"/>
    <p:sldId id="420" r:id="rId133"/>
    <p:sldId id="421" r:id="rId134"/>
    <p:sldId id="422" r:id="rId135"/>
    <p:sldId id="423" r:id="rId136"/>
    <p:sldId id="424" r:id="rId137"/>
    <p:sldId id="425" r:id="rId138"/>
    <p:sldId id="426" r:id="rId139"/>
    <p:sldId id="427" r:id="rId140"/>
    <p:sldId id="455" r:id="rId141"/>
    <p:sldId id="456" r:id="rId142"/>
    <p:sldId id="457" r:id="rId143"/>
    <p:sldId id="458" r:id="rId144"/>
    <p:sldId id="459" r:id="rId145"/>
    <p:sldId id="460" r:id="rId146"/>
    <p:sldId id="461" r:id="rId147"/>
    <p:sldId id="462" r:id="rId148"/>
    <p:sldId id="463" r:id="rId149"/>
    <p:sldId id="464" r:id="rId150"/>
    <p:sldId id="465" r:id="rId151"/>
    <p:sldId id="466" r:id="rId152"/>
    <p:sldId id="467" r:id="rId153"/>
    <p:sldId id="468" r:id="rId154"/>
    <p:sldId id="469" r:id="rId155"/>
    <p:sldId id="470" r:id="rId156"/>
    <p:sldId id="471" r:id="rId157"/>
    <p:sldId id="472" r:id="rId158"/>
    <p:sldId id="473" r:id="rId159"/>
    <p:sldId id="474" r:id="rId160"/>
    <p:sldId id="475" r:id="rId161"/>
    <p:sldId id="476" r:id="rId162"/>
    <p:sldId id="477" r:id="rId163"/>
    <p:sldId id="478" r:id="rId164"/>
    <p:sldId id="479" r:id="rId165"/>
    <p:sldId id="480" r:id="rId166"/>
    <p:sldId id="481" r:id="rId167"/>
    <p:sldId id="483" r:id="rId168"/>
    <p:sldId id="484" r:id="rId169"/>
    <p:sldId id="485" r:id="rId170"/>
    <p:sldId id="482" r:id="rId171"/>
    <p:sldId id="486" r:id="rId172"/>
    <p:sldId id="487" r:id="rId173"/>
    <p:sldId id="488" r:id="rId174"/>
    <p:sldId id="489" r:id="rId175"/>
    <p:sldId id="490" r:id="rId176"/>
    <p:sldId id="491" r:id="rId177"/>
    <p:sldId id="492" r:id="rId178"/>
    <p:sldId id="493" r:id="rId179"/>
    <p:sldId id="327" r:id="rId180"/>
    <p:sldId id="328" r:id="rId181"/>
    <p:sldId id="329" r:id="rId18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912">
          <p15:clr>
            <a:srgbClr val="A4A3A4"/>
          </p15:clr>
        </p15:guide>
        <p15:guide id="2" pos="7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333FF"/>
    <a:srgbClr val="333399"/>
    <a:srgbClr val="B2B2B2"/>
    <a:srgbClr val="E8E8E8"/>
    <a:srgbClr val="EEEEEE"/>
    <a:srgbClr val="E2E2E2"/>
    <a:srgbClr val="EAEAE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44" autoAdjust="0"/>
    <p:restoredTop sz="88972" autoAdjust="0"/>
  </p:normalViewPr>
  <p:slideViewPr>
    <p:cSldViewPr>
      <p:cViewPr varScale="1">
        <p:scale>
          <a:sx n="63" d="100"/>
          <a:sy n="63" d="100"/>
        </p:scale>
        <p:origin x="1404" y="78"/>
      </p:cViewPr>
      <p:guideLst>
        <p:guide orient="horz" pos="912"/>
        <p:guide pos="76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983248-B7D2-7F45-976E-1DC1CA4C9BBD}" type="datetimeFigureOut">
              <a:rPr lang="en-US" smtClean="0"/>
              <a:t>2/1/2024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6237BF-B8F9-9E42-A54B-6848B27762E1}" type="slidenum">
              <a:rPr lang="en-US" smtClean="0"/>
              <a:t>‹#›</a:t>
            </a:fld>
            <a:endParaRPr lang="en-US"/>
          </a:p>
        </p:txBody>
      </p:sp>
    </p:spTree>
    <p:extLst>
      <p:ext uri="{BB962C8B-B14F-4D97-AF65-F5344CB8AC3E}">
        <p14:creationId xmlns:p14="http://schemas.microsoft.com/office/powerpoint/2010/main" val="192443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6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9968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78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968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968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9968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91F4C315-6733-0342-A73E-0D5114152149}" type="slidenum">
              <a:rPr lang="en-US" altLang="en-US"/>
              <a:pPr/>
              <a:t>‹#›</a:t>
            </a:fld>
            <a:endParaRPr lang="en-US" altLang="en-US"/>
          </a:p>
        </p:txBody>
      </p:sp>
    </p:spTree>
    <p:extLst>
      <p:ext uri="{BB962C8B-B14F-4D97-AF65-F5344CB8AC3E}">
        <p14:creationId xmlns:p14="http://schemas.microsoft.com/office/powerpoint/2010/main" val="1179767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DDEF19E-04A9-4346-8B72-B2DB2FB63ECE}" type="slidenum">
              <a:rPr lang="en-US" altLang="en-US"/>
              <a:pPr/>
              <a:t>4</a:t>
            </a:fld>
            <a:endParaRPr lang="en-US" altLang="en-US"/>
          </a:p>
        </p:txBody>
      </p:sp>
    </p:spTree>
    <p:extLst>
      <p:ext uri="{BB962C8B-B14F-4D97-AF65-F5344CB8AC3E}">
        <p14:creationId xmlns:p14="http://schemas.microsoft.com/office/powerpoint/2010/main" val="707410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DA84D10-7727-F344-BA2C-EAD368B75D68}" type="slidenum">
              <a:rPr lang="en-US" altLang="en-US"/>
              <a:pPr/>
              <a:t>15</a:t>
            </a:fld>
            <a:endParaRPr lang="en-US" altLang="en-US"/>
          </a:p>
        </p:txBody>
      </p:sp>
    </p:spTree>
    <p:extLst>
      <p:ext uri="{BB962C8B-B14F-4D97-AF65-F5344CB8AC3E}">
        <p14:creationId xmlns:p14="http://schemas.microsoft.com/office/powerpoint/2010/main" val="1610327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9E0946D-B07C-2A41-A706-43A5323EEDD5}" type="slidenum">
              <a:rPr lang="en-US" altLang="en-US"/>
              <a:pPr/>
              <a:t>16</a:t>
            </a:fld>
            <a:endParaRPr lang="en-US" altLang="en-US"/>
          </a:p>
        </p:txBody>
      </p:sp>
    </p:spTree>
    <p:extLst>
      <p:ext uri="{BB962C8B-B14F-4D97-AF65-F5344CB8AC3E}">
        <p14:creationId xmlns:p14="http://schemas.microsoft.com/office/powerpoint/2010/main" val="30443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CCBF67C-7430-B549-8D06-E1EEC2E73E27}" type="slidenum">
              <a:rPr lang="en-US" altLang="en-US"/>
              <a:pPr/>
              <a:t>17</a:t>
            </a:fld>
            <a:endParaRPr lang="en-US" altLang="en-US"/>
          </a:p>
        </p:txBody>
      </p:sp>
    </p:spTree>
    <p:extLst>
      <p:ext uri="{BB962C8B-B14F-4D97-AF65-F5344CB8AC3E}">
        <p14:creationId xmlns:p14="http://schemas.microsoft.com/office/powerpoint/2010/main" val="568813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E8D573B-3FD5-0947-A46F-195C8FA4C28F}" type="slidenum">
              <a:rPr lang="en-US" altLang="en-US"/>
              <a:pPr/>
              <a:t>18</a:t>
            </a:fld>
            <a:endParaRPr lang="en-US" altLang="en-US"/>
          </a:p>
        </p:txBody>
      </p:sp>
    </p:spTree>
    <p:extLst>
      <p:ext uri="{BB962C8B-B14F-4D97-AF65-F5344CB8AC3E}">
        <p14:creationId xmlns:p14="http://schemas.microsoft.com/office/powerpoint/2010/main" val="1597437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B9BE76B-669A-394A-AE75-52FE2F1D7BA5}" type="slidenum">
              <a:rPr lang="en-US" altLang="en-US"/>
              <a:pPr/>
              <a:t>19</a:t>
            </a:fld>
            <a:endParaRPr lang="en-US" altLang="en-US"/>
          </a:p>
        </p:txBody>
      </p:sp>
    </p:spTree>
    <p:extLst>
      <p:ext uri="{BB962C8B-B14F-4D97-AF65-F5344CB8AC3E}">
        <p14:creationId xmlns:p14="http://schemas.microsoft.com/office/powerpoint/2010/main" val="285507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5A801E3-7258-704E-BC3D-FC6F000BEF68}" type="slidenum">
              <a:rPr lang="en-US" altLang="en-US"/>
              <a:pPr/>
              <a:t>20</a:t>
            </a:fld>
            <a:endParaRPr lang="en-US" altLang="en-US"/>
          </a:p>
        </p:txBody>
      </p:sp>
    </p:spTree>
    <p:extLst>
      <p:ext uri="{BB962C8B-B14F-4D97-AF65-F5344CB8AC3E}">
        <p14:creationId xmlns:p14="http://schemas.microsoft.com/office/powerpoint/2010/main" val="1047883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8B84FBA-E053-0D4F-901D-47858205172B}" type="slidenum">
              <a:rPr lang="en-US" altLang="en-US"/>
              <a:pPr/>
              <a:t>21</a:t>
            </a:fld>
            <a:endParaRPr lang="en-US" altLang="en-US"/>
          </a:p>
        </p:txBody>
      </p:sp>
    </p:spTree>
    <p:extLst>
      <p:ext uri="{BB962C8B-B14F-4D97-AF65-F5344CB8AC3E}">
        <p14:creationId xmlns:p14="http://schemas.microsoft.com/office/powerpoint/2010/main" val="263771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3644E70-2C52-304D-80C5-305A65D60E1F}" type="slidenum">
              <a:rPr lang="en-US" altLang="en-US"/>
              <a:pPr/>
              <a:t>22</a:t>
            </a:fld>
            <a:endParaRPr lang="en-US" altLang="en-US"/>
          </a:p>
        </p:txBody>
      </p:sp>
    </p:spTree>
    <p:extLst>
      <p:ext uri="{BB962C8B-B14F-4D97-AF65-F5344CB8AC3E}">
        <p14:creationId xmlns:p14="http://schemas.microsoft.com/office/powerpoint/2010/main" val="80824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F33F91B-AE79-A841-99CA-09715DDC6BFB}" type="slidenum">
              <a:rPr lang="en-US" altLang="en-US"/>
              <a:pPr/>
              <a:t>23</a:t>
            </a:fld>
            <a:endParaRPr lang="en-US" altLang="en-US"/>
          </a:p>
        </p:txBody>
      </p:sp>
    </p:spTree>
    <p:extLst>
      <p:ext uri="{BB962C8B-B14F-4D97-AF65-F5344CB8AC3E}">
        <p14:creationId xmlns:p14="http://schemas.microsoft.com/office/powerpoint/2010/main" val="1322202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BE56C9A-90F7-AD41-832B-8D2F1D50D1A3}" type="slidenum">
              <a:rPr lang="en-US" altLang="en-US"/>
              <a:pPr/>
              <a:t>24</a:t>
            </a:fld>
            <a:endParaRPr lang="en-US" altLang="en-US"/>
          </a:p>
        </p:txBody>
      </p:sp>
    </p:spTree>
    <p:extLst>
      <p:ext uri="{BB962C8B-B14F-4D97-AF65-F5344CB8AC3E}">
        <p14:creationId xmlns:p14="http://schemas.microsoft.com/office/powerpoint/2010/main" val="8922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4F070A9-3E3F-6246-87E6-46F023CA5264}" type="slidenum">
              <a:rPr lang="en-US" altLang="en-US"/>
              <a:pPr/>
              <a:t>7</a:t>
            </a:fld>
            <a:endParaRPr lang="en-US" altLang="en-US"/>
          </a:p>
        </p:txBody>
      </p:sp>
    </p:spTree>
    <p:extLst>
      <p:ext uri="{BB962C8B-B14F-4D97-AF65-F5344CB8AC3E}">
        <p14:creationId xmlns:p14="http://schemas.microsoft.com/office/powerpoint/2010/main" val="98542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8E54832-F6CD-1843-AEEF-3254599E49B1}" type="slidenum">
              <a:rPr lang="en-US" altLang="en-US"/>
              <a:pPr/>
              <a:t>25</a:t>
            </a:fld>
            <a:endParaRPr lang="en-US" altLang="en-US"/>
          </a:p>
        </p:txBody>
      </p:sp>
    </p:spTree>
    <p:extLst>
      <p:ext uri="{BB962C8B-B14F-4D97-AF65-F5344CB8AC3E}">
        <p14:creationId xmlns:p14="http://schemas.microsoft.com/office/powerpoint/2010/main" val="685477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F908478-0A8C-9F41-9D49-8217DEFE46CC}" type="slidenum">
              <a:rPr lang="en-US" altLang="en-US"/>
              <a:pPr/>
              <a:t>26</a:t>
            </a:fld>
            <a:endParaRPr lang="en-US" altLang="en-US"/>
          </a:p>
        </p:txBody>
      </p:sp>
    </p:spTree>
    <p:extLst>
      <p:ext uri="{BB962C8B-B14F-4D97-AF65-F5344CB8AC3E}">
        <p14:creationId xmlns:p14="http://schemas.microsoft.com/office/powerpoint/2010/main" val="1712900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BADBED-1664-C346-AFF0-5F6F1C7B062B}" type="slidenum">
              <a:rPr lang="en-US" altLang="en-US"/>
              <a:pPr/>
              <a:t>27</a:t>
            </a:fld>
            <a:endParaRPr lang="en-US" altLang="en-US"/>
          </a:p>
        </p:txBody>
      </p:sp>
    </p:spTree>
    <p:extLst>
      <p:ext uri="{BB962C8B-B14F-4D97-AF65-F5344CB8AC3E}">
        <p14:creationId xmlns:p14="http://schemas.microsoft.com/office/powerpoint/2010/main" val="1696096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B5F11FE-3922-CE4C-AC08-9C1026A34B70}" type="slidenum">
              <a:rPr lang="en-US" altLang="en-US"/>
              <a:pPr/>
              <a:t>28</a:t>
            </a:fld>
            <a:endParaRPr lang="en-US" altLang="en-US"/>
          </a:p>
        </p:txBody>
      </p:sp>
    </p:spTree>
    <p:extLst>
      <p:ext uri="{BB962C8B-B14F-4D97-AF65-F5344CB8AC3E}">
        <p14:creationId xmlns:p14="http://schemas.microsoft.com/office/powerpoint/2010/main" val="588650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C920962-40D1-744A-BF1F-E18D99BE9580}" type="slidenum">
              <a:rPr lang="en-US" altLang="en-US"/>
              <a:pPr/>
              <a:t>29</a:t>
            </a:fld>
            <a:endParaRPr lang="en-US" altLang="en-US"/>
          </a:p>
        </p:txBody>
      </p:sp>
    </p:spTree>
    <p:extLst>
      <p:ext uri="{BB962C8B-B14F-4D97-AF65-F5344CB8AC3E}">
        <p14:creationId xmlns:p14="http://schemas.microsoft.com/office/powerpoint/2010/main" val="909799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FF0ED84-85AF-5D44-AD97-137CBED99E84}" type="slidenum">
              <a:rPr lang="en-US" altLang="en-US"/>
              <a:pPr/>
              <a:t>30</a:t>
            </a:fld>
            <a:endParaRPr lang="en-US" altLang="en-US"/>
          </a:p>
        </p:txBody>
      </p:sp>
    </p:spTree>
    <p:extLst>
      <p:ext uri="{BB962C8B-B14F-4D97-AF65-F5344CB8AC3E}">
        <p14:creationId xmlns:p14="http://schemas.microsoft.com/office/powerpoint/2010/main" val="91427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AD1D802-486A-764A-9002-12AC9B440FCE}" type="slidenum">
              <a:rPr lang="en-US" altLang="en-US"/>
              <a:pPr/>
              <a:t>31</a:t>
            </a:fld>
            <a:endParaRPr lang="en-US" altLang="en-US"/>
          </a:p>
        </p:txBody>
      </p:sp>
    </p:spTree>
    <p:extLst>
      <p:ext uri="{BB962C8B-B14F-4D97-AF65-F5344CB8AC3E}">
        <p14:creationId xmlns:p14="http://schemas.microsoft.com/office/powerpoint/2010/main" val="1171742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33FCC8E-9578-2740-9231-9CB3EA068F3C}" type="slidenum">
              <a:rPr lang="en-US" altLang="en-US"/>
              <a:pPr/>
              <a:t>32</a:t>
            </a:fld>
            <a:endParaRPr lang="en-US" altLang="en-US"/>
          </a:p>
        </p:txBody>
      </p:sp>
    </p:spTree>
    <p:extLst>
      <p:ext uri="{BB962C8B-B14F-4D97-AF65-F5344CB8AC3E}">
        <p14:creationId xmlns:p14="http://schemas.microsoft.com/office/powerpoint/2010/main" val="1047692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83069E1-7BFD-0F49-B9A1-012B7E852ED0}" type="slidenum">
              <a:rPr lang="en-US" altLang="en-US"/>
              <a:pPr/>
              <a:t>33</a:t>
            </a:fld>
            <a:endParaRPr lang="en-US" altLang="en-US"/>
          </a:p>
        </p:txBody>
      </p:sp>
    </p:spTree>
    <p:extLst>
      <p:ext uri="{BB962C8B-B14F-4D97-AF65-F5344CB8AC3E}">
        <p14:creationId xmlns:p14="http://schemas.microsoft.com/office/powerpoint/2010/main" val="1345526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3311B47-DF6D-9F42-9294-ECA04D771706}" type="slidenum">
              <a:rPr lang="en-US" altLang="en-US"/>
              <a:pPr/>
              <a:t>34</a:t>
            </a:fld>
            <a:endParaRPr lang="en-US" altLang="en-US"/>
          </a:p>
        </p:txBody>
      </p:sp>
    </p:spTree>
    <p:extLst>
      <p:ext uri="{BB962C8B-B14F-4D97-AF65-F5344CB8AC3E}">
        <p14:creationId xmlns:p14="http://schemas.microsoft.com/office/powerpoint/2010/main" val="126146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15FB213-D294-D043-9167-7986A8484D1A}" type="slidenum">
              <a:rPr lang="en-US" altLang="en-US"/>
              <a:pPr/>
              <a:t>8</a:t>
            </a:fld>
            <a:endParaRPr lang="en-US" altLang="en-US"/>
          </a:p>
        </p:txBody>
      </p:sp>
    </p:spTree>
    <p:extLst>
      <p:ext uri="{BB962C8B-B14F-4D97-AF65-F5344CB8AC3E}">
        <p14:creationId xmlns:p14="http://schemas.microsoft.com/office/powerpoint/2010/main" val="655282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E6ECB8F-A2D2-A944-BE9B-CC2FD3FAEFBF}" type="slidenum">
              <a:rPr lang="en-US" altLang="en-US"/>
              <a:pPr/>
              <a:t>36</a:t>
            </a:fld>
            <a:endParaRPr lang="en-US" altLang="en-US"/>
          </a:p>
        </p:txBody>
      </p:sp>
    </p:spTree>
    <p:extLst>
      <p:ext uri="{BB962C8B-B14F-4D97-AF65-F5344CB8AC3E}">
        <p14:creationId xmlns:p14="http://schemas.microsoft.com/office/powerpoint/2010/main" val="1553457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CF56EE2-CDCE-B544-85BE-6CA1D0C0C54B}" type="slidenum">
              <a:rPr lang="en-US" altLang="en-US"/>
              <a:pPr/>
              <a:t>37</a:t>
            </a:fld>
            <a:endParaRPr lang="en-US" altLang="en-US"/>
          </a:p>
        </p:txBody>
      </p:sp>
    </p:spTree>
    <p:extLst>
      <p:ext uri="{BB962C8B-B14F-4D97-AF65-F5344CB8AC3E}">
        <p14:creationId xmlns:p14="http://schemas.microsoft.com/office/powerpoint/2010/main" val="2004413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1DE91E0-7D83-F743-A593-854D58A64A2E}" type="slidenum">
              <a:rPr lang="en-US" altLang="en-US"/>
              <a:pPr/>
              <a:t>38</a:t>
            </a:fld>
            <a:endParaRPr lang="en-US" altLang="en-US"/>
          </a:p>
        </p:txBody>
      </p:sp>
    </p:spTree>
    <p:extLst>
      <p:ext uri="{BB962C8B-B14F-4D97-AF65-F5344CB8AC3E}">
        <p14:creationId xmlns:p14="http://schemas.microsoft.com/office/powerpoint/2010/main" val="602261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6B22273-365E-FC4A-B290-17FD2C85763A}" type="slidenum">
              <a:rPr lang="en-US" altLang="en-US"/>
              <a:pPr/>
              <a:t>42</a:t>
            </a:fld>
            <a:endParaRPr lang="en-US" altLang="en-US"/>
          </a:p>
        </p:txBody>
      </p:sp>
    </p:spTree>
    <p:extLst>
      <p:ext uri="{BB962C8B-B14F-4D97-AF65-F5344CB8AC3E}">
        <p14:creationId xmlns:p14="http://schemas.microsoft.com/office/powerpoint/2010/main" val="1891819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F2F77EC-792B-CC46-B1D2-85201137E8A8}" type="slidenum">
              <a:rPr lang="en-US" altLang="en-US"/>
              <a:pPr/>
              <a:t>43</a:t>
            </a:fld>
            <a:endParaRPr lang="en-US" altLang="en-US"/>
          </a:p>
        </p:txBody>
      </p:sp>
    </p:spTree>
    <p:extLst>
      <p:ext uri="{BB962C8B-B14F-4D97-AF65-F5344CB8AC3E}">
        <p14:creationId xmlns:p14="http://schemas.microsoft.com/office/powerpoint/2010/main" val="161509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F00DAC8-3DC9-BF4F-BFF6-C5F7112E5E48}" type="slidenum">
              <a:rPr lang="en-US" altLang="en-US"/>
              <a:pPr/>
              <a:t>44</a:t>
            </a:fld>
            <a:endParaRPr lang="en-US" altLang="en-US"/>
          </a:p>
        </p:txBody>
      </p:sp>
    </p:spTree>
    <p:extLst>
      <p:ext uri="{BB962C8B-B14F-4D97-AF65-F5344CB8AC3E}">
        <p14:creationId xmlns:p14="http://schemas.microsoft.com/office/powerpoint/2010/main" val="68147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FC21D84-3349-4C4D-B01B-9786D406740C}" type="slidenum">
              <a:rPr lang="en-US" altLang="en-US"/>
              <a:pPr/>
              <a:t>45</a:t>
            </a:fld>
            <a:endParaRPr lang="en-US" altLang="en-US"/>
          </a:p>
        </p:txBody>
      </p:sp>
    </p:spTree>
    <p:extLst>
      <p:ext uri="{BB962C8B-B14F-4D97-AF65-F5344CB8AC3E}">
        <p14:creationId xmlns:p14="http://schemas.microsoft.com/office/powerpoint/2010/main" val="747458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A439A92-09E4-134E-916D-813C88F52407}" type="slidenum">
              <a:rPr lang="en-US" altLang="en-US"/>
              <a:pPr/>
              <a:t>46</a:t>
            </a:fld>
            <a:endParaRPr lang="en-US" altLang="en-US"/>
          </a:p>
        </p:txBody>
      </p:sp>
    </p:spTree>
    <p:extLst>
      <p:ext uri="{BB962C8B-B14F-4D97-AF65-F5344CB8AC3E}">
        <p14:creationId xmlns:p14="http://schemas.microsoft.com/office/powerpoint/2010/main" val="1907410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26A0068-EA80-F645-967B-6A077D70920A}" type="slidenum">
              <a:rPr lang="en-US" altLang="en-US"/>
              <a:pPr/>
              <a:t>47</a:t>
            </a:fld>
            <a:endParaRPr lang="en-US" altLang="en-US"/>
          </a:p>
        </p:txBody>
      </p:sp>
    </p:spTree>
    <p:extLst>
      <p:ext uri="{BB962C8B-B14F-4D97-AF65-F5344CB8AC3E}">
        <p14:creationId xmlns:p14="http://schemas.microsoft.com/office/powerpoint/2010/main" val="210172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E28D740-BCED-8F40-8229-AD333AE0C81C}" type="slidenum">
              <a:rPr lang="en-US" altLang="en-US"/>
              <a:pPr/>
              <a:t>48</a:t>
            </a:fld>
            <a:endParaRPr lang="en-US" altLang="en-US"/>
          </a:p>
        </p:txBody>
      </p:sp>
    </p:spTree>
    <p:extLst>
      <p:ext uri="{BB962C8B-B14F-4D97-AF65-F5344CB8AC3E}">
        <p14:creationId xmlns:p14="http://schemas.microsoft.com/office/powerpoint/2010/main" val="1907100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15FB213-D294-D043-9167-7986A8484D1A}" type="slidenum">
              <a:rPr lang="en-US" altLang="en-US"/>
              <a:pPr/>
              <a:t>9</a:t>
            </a:fld>
            <a:endParaRPr lang="en-US" altLang="en-US"/>
          </a:p>
        </p:txBody>
      </p:sp>
    </p:spTree>
    <p:extLst>
      <p:ext uri="{BB962C8B-B14F-4D97-AF65-F5344CB8AC3E}">
        <p14:creationId xmlns:p14="http://schemas.microsoft.com/office/powerpoint/2010/main" val="793751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9F72854-9185-0142-9D00-44ED5997F9BF}" type="slidenum">
              <a:rPr lang="en-US" altLang="en-US"/>
              <a:pPr/>
              <a:t>49</a:t>
            </a:fld>
            <a:endParaRPr lang="en-US" altLang="en-US"/>
          </a:p>
        </p:txBody>
      </p:sp>
    </p:spTree>
    <p:extLst>
      <p:ext uri="{BB962C8B-B14F-4D97-AF65-F5344CB8AC3E}">
        <p14:creationId xmlns:p14="http://schemas.microsoft.com/office/powerpoint/2010/main" val="1440503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20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2A4C580-4BE2-AE47-BE87-3BDA7A6EA105}" type="slidenum">
              <a:rPr lang="en-US" altLang="en-US"/>
              <a:pPr/>
              <a:t>50</a:t>
            </a:fld>
            <a:endParaRPr lang="en-US" altLang="en-US"/>
          </a:p>
        </p:txBody>
      </p:sp>
    </p:spTree>
    <p:extLst>
      <p:ext uri="{BB962C8B-B14F-4D97-AF65-F5344CB8AC3E}">
        <p14:creationId xmlns:p14="http://schemas.microsoft.com/office/powerpoint/2010/main" val="1965709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12FC075-79FF-FB40-9502-529EA113546C}" type="slidenum">
              <a:rPr lang="en-US" altLang="en-US"/>
              <a:pPr/>
              <a:t>51</a:t>
            </a:fld>
            <a:endParaRPr lang="en-US" altLang="en-US"/>
          </a:p>
        </p:txBody>
      </p:sp>
    </p:spTree>
    <p:extLst>
      <p:ext uri="{BB962C8B-B14F-4D97-AF65-F5344CB8AC3E}">
        <p14:creationId xmlns:p14="http://schemas.microsoft.com/office/powerpoint/2010/main" val="796048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98758ED-A68E-EB41-9B97-B8F2FBD9CA54}" type="slidenum">
              <a:rPr lang="en-US" altLang="en-US"/>
              <a:pPr/>
              <a:t>52</a:t>
            </a:fld>
            <a:endParaRPr lang="en-US" altLang="en-US"/>
          </a:p>
        </p:txBody>
      </p:sp>
    </p:spTree>
    <p:extLst>
      <p:ext uri="{BB962C8B-B14F-4D97-AF65-F5344CB8AC3E}">
        <p14:creationId xmlns:p14="http://schemas.microsoft.com/office/powerpoint/2010/main" val="367312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58EBD2D-324C-ED49-A84D-D816B068314C}" type="slidenum">
              <a:rPr lang="en-US" altLang="en-US"/>
              <a:pPr/>
              <a:t>53</a:t>
            </a:fld>
            <a:endParaRPr lang="en-US" altLang="en-US"/>
          </a:p>
        </p:txBody>
      </p:sp>
    </p:spTree>
    <p:extLst>
      <p:ext uri="{BB962C8B-B14F-4D97-AF65-F5344CB8AC3E}">
        <p14:creationId xmlns:p14="http://schemas.microsoft.com/office/powerpoint/2010/main" val="1559270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E43934E-8723-C349-9DE0-B9833D91FDCB}" type="slidenum">
              <a:rPr lang="en-US" altLang="en-US"/>
              <a:pPr/>
              <a:t>54</a:t>
            </a:fld>
            <a:endParaRPr lang="en-US" altLang="en-US"/>
          </a:p>
        </p:txBody>
      </p:sp>
    </p:spTree>
    <p:extLst>
      <p:ext uri="{BB962C8B-B14F-4D97-AF65-F5344CB8AC3E}">
        <p14:creationId xmlns:p14="http://schemas.microsoft.com/office/powerpoint/2010/main" val="9105675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6160C2F-4795-EE47-98E2-1FDE0FD43226}" type="slidenum">
              <a:rPr lang="en-US" altLang="en-US"/>
              <a:pPr/>
              <a:t>55</a:t>
            </a:fld>
            <a:endParaRPr lang="en-US" altLang="en-US"/>
          </a:p>
        </p:txBody>
      </p:sp>
    </p:spTree>
    <p:extLst>
      <p:ext uri="{BB962C8B-B14F-4D97-AF65-F5344CB8AC3E}">
        <p14:creationId xmlns:p14="http://schemas.microsoft.com/office/powerpoint/2010/main" val="940361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F85AFDD-711A-904A-B099-62ACAEAF0224}" type="slidenum">
              <a:rPr lang="en-US" altLang="en-US"/>
              <a:pPr/>
              <a:t>56</a:t>
            </a:fld>
            <a:endParaRPr lang="en-US" altLang="en-US"/>
          </a:p>
        </p:txBody>
      </p:sp>
    </p:spTree>
    <p:extLst>
      <p:ext uri="{BB962C8B-B14F-4D97-AF65-F5344CB8AC3E}">
        <p14:creationId xmlns:p14="http://schemas.microsoft.com/office/powerpoint/2010/main" val="1317437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A7CEBBC-47C4-1E48-924B-592D850C392F}" type="slidenum">
              <a:rPr lang="en-US" altLang="en-US"/>
              <a:pPr/>
              <a:t>57</a:t>
            </a:fld>
            <a:endParaRPr lang="en-US" altLang="en-US"/>
          </a:p>
        </p:txBody>
      </p:sp>
    </p:spTree>
    <p:extLst>
      <p:ext uri="{BB962C8B-B14F-4D97-AF65-F5344CB8AC3E}">
        <p14:creationId xmlns:p14="http://schemas.microsoft.com/office/powerpoint/2010/main" val="1618552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30D94D7-3190-1B4E-8A74-9B41C81E79D9}" type="slidenum">
              <a:rPr lang="en-US" altLang="en-US"/>
              <a:pPr/>
              <a:t>58</a:t>
            </a:fld>
            <a:endParaRPr lang="en-US" altLang="en-US"/>
          </a:p>
        </p:txBody>
      </p:sp>
    </p:spTree>
    <p:extLst>
      <p:ext uri="{BB962C8B-B14F-4D97-AF65-F5344CB8AC3E}">
        <p14:creationId xmlns:p14="http://schemas.microsoft.com/office/powerpoint/2010/main" val="840443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A19E06C-A43F-DB45-8F71-A675196659F5}" type="slidenum">
              <a:rPr lang="en-US" altLang="en-US"/>
              <a:pPr/>
              <a:t>10</a:t>
            </a:fld>
            <a:endParaRPr lang="en-US" altLang="en-US"/>
          </a:p>
        </p:txBody>
      </p:sp>
    </p:spTree>
    <p:extLst>
      <p:ext uri="{BB962C8B-B14F-4D97-AF65-F5344CB8AC3E}">
        <p14:creationId xmlns:p14="http://schemas.microsoft.com/office/powerpoint/2010/main" val="1041844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A6608AB-8E03-C347-B957-FA9246783A89}" type="slidenum">
              <a:rPr lang="en-US" altLang="en-US"/>
              <a:pPr/>
              <a:t>59</a:t>
            </a:fld>
            <a:endParaRPr lang="en-US" altLang="en-US"/>
          </a:p>
        </p:txBody>
      </p:sp>
    </p:spTree>
    <p:extLst>
      <p:ext uri="{BB962C8B-B14F-4D97-AF65-F5344CB8AC3E}">
        <p14:creationId xmlns:p14="http://schemas.microsoft.com/office/powerpoint/2010/main" val="1338815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1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3BCA79E-6F90-764D-BEFA-A73DFE71E7AA}" type="slidenum">
              <a:rPr lang="en-US" altLang="en-US"/>
              <a:pPr/>
              <a:t>60</a:t>
            </a:fld>
            <a:endParaRPr lang="en-US" altLang="en-US"/>
          </a:p>
        </p:txBody>
      </p:sp>
    </p:spTree>
    <p:extLst>
      <p:ext uri="{BB962C8B-B14F-4D97-AF65-F5344CB8AC3E}">
        <p14:creationId xmlns:p14="http://schemas.microsoft.com/office/powerpoint/2010/main" val="136841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FF79A53-6526-CF4E-B44B-E54EDBFC2DE5}" type="slidenum">
              <a:rPr lang="en-US" altLang="en-US"/>
              <a:pPr/>
              <a:t>61</a:t>
            </a:fld>
            <a:endParaRPr lang="en-US" altLang="en-US"/>
          </a:p>
        </p:txBody>
      </p:sp>
    </p:spTree>
    <p:extLst>
      <p:ext uri="{BB962C8B-B14F-4D97-AF65-F5344CB8AC3E}">
        <p14:creationId xmlns:p14="http://schemas.microsoft.com/office/powerpoint/2010/main" val="2091991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3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87CBC61-BA7A-9541-9131-FAF8D2007617}" type="slidenum">
              <a:rPr lang="en-US" altLang="en-US"/>
              <a:pPr/>
              <a:t>62</a:t>
            </a:fld>
            <a:endParaRPr lang="en-US" altLang="en-US"/>
          </a:p>
        </p:txBody>
      </p:sp>
    </p:spTree>
    <p:extLst>
      <p:ext uri="{BB962C8B-B14F-4D97-AF65-F5344CB8AC3E}">
        <p14:creationId xmlns:p14="http://schemas.microsoft.com/office/powerpoint/2010/main" val="150129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C86C55B-402D-F64D-8F7C-AD85B50DC821}" type="slidenum">
              <a:rPr lang="en-US" altLang="en-US"/>
              <a:pPr/>
              <a:t>63</a:t>
            </a:fld>
            <a:endParaRPr lang="en-US" altLang="en-US"/>
          </a:p>
        </p:txBody>
      </p:sp>
    </p:spTree>
    <p:extLst>
      <p:ext uri="{BB962C8B-B14F-4D97-AF65-F5344CB8AC3E}">
        <p14:creationId xmlns:p14="http://schemas.microsoft.com/office/powerpoint/2010/main" val="1429678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AF52176-C17F-7141-887E-8B059A00310B}" type="slidenum">
              <a:rPr lang="en-US" altLang="en-US"/>
              <a:pPr/>
              <a:t>64</a:t>
            </a:fld>
            <a:endParaRPr lang="en-US" altLang="en-US"/>
          </a:p>
        </p:txBody>
      </p:sp>
    </p:spTree>
    <p:extLst>
      <p:ext uri="{BB962C8B-B14F-4D97-AF65-F5344CB8AC3E}">
        <p14:creationId xmlns:p14="http://schemas.microsoft.com/office/powerpoint/2010/main" val="416477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46869A9-DA53-D748-B4AC-A0A3EDE16640}" type="slidenum">
              <a:rPr lang="en-US" altLang="en-US"/>
              <a:pPr/>
              <a:t>65</a:t>
            </a:fld>
            <a:endParaRPr lang="en-US" altLang="en-US"/>
          </a:p>
        </p:txBody>
      </p:sp>
    </p:spTree>
    <p:extLst>
      <p:ext uri="{BB962C8B-B14F-4D97-AF65-F5344CB8AC3E}">
        <p14:creationId xmlns:p14="http://schemas.microsoft.com/office/powerpoint/2010/main" val="10809435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D243646-73BC-2742-AD46-C4059665D853}" type="slidenum">
              <a:rPr lang="en-US" altLang="en-US"/>
              <a:pPr/>
              <a:t>66</a:t>
            </a:fld>
            <a:endParaRPr lang="en-US" altLang="en-US"/>
          </a:p>
        </p:txBody>
      </p:sp>
    </p:spTree>
    <p:extLst>
      <p:ext uri="{BB962C8B-B14F-4D97-AF65-F5344CB8AC3E}">
        <p14:creationId xmlns:p14="http://schemas.microsoft.com/office/powerpoint/2010/main" val="1853755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9E08D0B-54CE-3741-AB54-17052011B65C}" type="slidenum">
              <a:rPr lang="en-US" altLang="en-US"/>
              <a:pPr/>
              <a:t>68</a:t>
            </a:fld>
            <a:endParaRPr lang="en-US" altLang="en-US"/>
          </a:p>
        </p:txBody>
      </p:sp>
    </p:spTree>
    <p:extLst>
      <p:ext uri="{BB962C8B-B14F-4D97-AF65-F5344CB8AC3E}">
        <p14:creationId xmlns:p14="http://schemas.microsoft.com/office/powerpoint/2010/main" val="3766773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1EF5E4D-0920-1444-B78C-20ABDDA8D0BA}" type="slidenum">
              <a:rPr lang="en-US" altLang="en-US"/>
              <a:pPr/>
              <a:t>69</a:t>
            </a:fld>
            <a:endParaRPr lang="en-US" altLang="en-US"/>
          </a:p>
        </p:txBody>
      </p:sp>
    </p:spTree>
    <p:extLst>
      <p:ext uri="{BB962C8B-B14F-4D97-AF65-F5344CB8AC3E}">
        <p14:creationId xmlns:p14="http://schemas.microsoft.com/office/powerpoint/2010/main" val="3412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C01A703-E8FD-1C43-94A1-529C016290E5}" type="slidenum">
              <a:rPr lang="en-US" altLang="en-US"/>
              <a:pPr/>
              <a:t>11</a:t>
            </a:fld>
            <a:endParaRPr lang="en-US" altLang="en-US"/>
          </a:p>
        </p:txBody>
      </p:sp>
    </p:spTree>
    <p:extLst>
      <p:ext uri="{BB962C8B-B14F-4D97-AF65-F5344CB8AC3E}">
        <p14:creationId xmlns:p14="http://schemas.microsoft.com/office/powerpoint/2010/main" val="1840791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4FAD2FF-D49E-154F-96A6-3A0D73948323}" type="slidenum">
              <a:rPr lang="en-US" altLang="en-US"/>
              <a:pPr/>
              <a:t>70</a:t>
            </a:fld>
            <a:endParaRPr lang="en-US" altLang="en-US"/>
          </a:p>
        </p:txBody>
      </p:sp>
    </p:spTree>
    <p:extLst>
      <p:ext uri="{BB962C8B-B14F-4D97-AF65-F5344CB8AC3E}">
        <p14:creationId xmlns:p14="http://schemas.microsoft.com/office/powerpoint/2010/main" val="203901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D5F7E18-A506-B949-A761-8C0ED5321608}" type="slidenum">
              <a:rPr lang="en-US" altLang="en-US"/>
              <a:pPr/>
              <a:t>71</a:t>
            </a:fld>
            <a:endParaRPr lang="en-US" altLang="en-US"/>
          </a:p>
        </p:txBody>
      </p:sp>
    </p:spTree>
    <p:extLst>
      <p:ext uri="{BB962C8B-B14F-4D97-AF65-F5344CB8AC3E}">
        <p14:creationId xmlns:p14="http://schemas.microsoft.com/office/powerpoint/2010/main" val="1738228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BD3A2E8-AE6A-3348-B762-6F03508CA10B}" type="slidenum">
              <a:rPr lang="en-US" altLang="en-US"/>
              <a:pPr/>
              <a:t>72</a:t>
            </a:fld>
            <a:endParaRPr lang="en-US" altLang="en-US"/>
          </a:p>
        </p:txBody>
      </p:sp>
    </p:spTree>
    <p:extLst>
      <p:ext uri="{BB962C8B-B14F-4D97-AF65-F5344CB8AC3E}">
        <p14:creationId xmlns:p14="http://schemas.microsoft.com/office/powerpoint/2010/main" val="308655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8E177C6-411E-5041-98EC-B28AC6472B3B}" type="slidenum">
              <a:rPr lang="en-US" altLang="en-US"/>
              <a:pPr/>
              <a:t>73</a:t>
            </a:fld>
            <a:endParaRPr lang="en-US" altLang="en-US"/>
          </a:p>
        </p:txBody>
      </p:sp>
    </p:spTree>
    <p:extLst>
      <p:ext uri="{BB962C8B-B14F-4D97-AF65-F5344CB8AC3E}">
        <p14:creationId xmlns:p14="http://schemas.microsoft.com/office/powerpoint/2010/main" val="1214244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A168437-8FAD-D941-A6D0-EACDC68B22FE}" type="slidenum">
              <a:rPr lang="en-US" altLang="en-US"/>
              <a:pPr/>
              <a:t>74</a:t>
            </a:fld>
            <a:endParaRPr lang="en-US" altLang="en-US"/>
          </a:p>
        </p:txBody>
      </p:sp>
    </p:spTree>
    <p:extLst>
      <p:ext uri="{BB962C8B-B14F-4D97-AF65-F5344CB8AC3E}">
        <p14:creationId xmlns:p14="http://schemas.microsoft.com/office/powerpoint/2010/main" val="2640458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29BE424-75C4-6D46-B87A-6CD15170FFE5}" type="slidenum">
              <a:rPr lang="en-US" altLang="en-US"/>
              <a:pPr/>
              <a:t>75</a:t>
            </a:fld>
            <a:endParaRPr lang="en-US" altLang="en-US"/>
          </a:p>
        </p:txBody>
      </p:sp>
    </p:spTree>
    <p:extLst>
      <p:ext uri="{BB962C8B-B14F-4D97-AF65-F5344CB8AC3E}">
        <p14:creationId xmlns:p14="http://schemas.microsoft.com/office/powerpoint/2010/main" val="1118058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D1431EE-CE48-2F45-A7E2-BB6316EC41BC}" type="slidenum">
              <a:rPr lang="en-US" altLang="en-US"/>
              <a:pPr/>
              <a:t>76</a:t>
            </a:fld>
            <a:endParaRPr lang="en-US" altLang="en-US"/>
          </a:p>
        </p:txBody>
      </p:sp>
    </p:spTree>
    <p:extLst>
      <p:ext uri="{BB962C8B-B14F-4D97-AF65-F5344CB8AC3E}">
        <p14:creationId xmlns:p14="http://schemas.microsoft.com/office/powerpoint/2010/main" val="7277688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F4C315-6733-0342-A73E-0D5114152149}" type="slidenum">
              <a:rPr lang="en-US" altLang="en-US" smtClean="0"/>
              <a:pPr/>
              <a:t>114</a:t>
            </a:fld>
            <a:endParaRPr lang="en-US" altLang="en-US"/>
          </a:p>
        </p:txBody>
      </p:sp>
    </p:spTree>
    <p:extLst>
      <p:ext uri="{BB962C8B-B14F-4D97-AF65-F5344CB8AC3E}">
        <p14:creationId xmlns:p14="http://schemas.microsoft.com/office/powerpoint/2010/main" val="15048195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6B2264C-D547-0C4F-980C-BCB48153F0E5}" type="slidenum">
              <a:rPr lang="en-US" altLang="en-US"/>
              <a:pPr/>
              <a:t>179</a:t>
            </a:fld>
            <a:endParaRPr lang="en-US" altLang="en-US"/>
          </a:p>
        </p:txBody>
      </p:sp>
    </p:spTree>
    <p:extLst>
      <p:ext uri="{BB962C8B-B14F-4D97-AF65-F5344CB8AC3E}">
        <p14:creationId xmlns:p14="http://schemas.microsoft.com/office/powerpoint/2010/main" val="16916250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958712C-880D-BC4C-8823-B1A4DDBCBE45}" type="slidenum">
              <a:rPr lang="en-US" altLang="en-US"/>
              <a:pPr/>
              <a:t>180</a:t>
            </a:fld>
            <a:endParaRPr lang="en-US" altLang="en-US"/>
          </a:p>
        </p:txBody>
      </p:sp>
    </p:spTree>
    <p:extLst>
      <p:ext uri="{BB962C8B-B14F-4D97-AF65-F5344CB8AC3E}">
        <p14:creationId xmlns:p14="http://schemas.microsoft.com/office/powerpoint/2010/main" val="6063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C01A703-E8FD-1C43-94A1-529C016290E5}" type="slidenum">
              <a:rPr lang="en-US" altLang="en-US"/>
              <a:pPr/>
              <a:t>12</a:t>
            </a:fld>
            <a:endParaRPr lang="en-US" altLang="en-US"/>
          </a:p>
        </p:txBody>
      </p:sp>
    </p:spTree>
    <p:extLst>
      <p:ext uri="{BB962C8B-B14F-4D97-AF65-F5344CB8AC3E}">
        <p14:creationId xmlns:p14="http://schemas.microsoft.com/office/powerpoint/2010/main" val="2044854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7DC066D-0946-5A48-84E7-620A13A47994}" type="slidenum">
              <a:rPr lang="en-US" altLang="en-US"/>
              <a:pPr/>
              <a:t>181</a:t>
            </a:fld>
            <a:endParaRPr lang="en-US" altLang="en-US"/>
          </a:p>
        </p:txBody>
      </p:sp>
    </p:spTree>
    <p:extLst>
      <p:ext uri="{BB962C8B-B14F-4D97-AF65-F5344CB8AC3E}">
        <p14:creationId xmlns:p14="http://schemas.microsoft.com/office/powerpoint/2010/main" val="784556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3F68C08-83B4-8148-BD58-1230E59E2CB4}" type="slidenum">
              <a:rPr lang="en-US" altLang="en-US"/>
              <a:pPr/>
              <a:t>13</a:t>
            </a:fld>
            <a:endParaRPr lang="en-US" altLang="en-US"/>
          </a:p>
        </p:txBody>
      </p:sp>
    </p:spTree>
    <p:extLst>
      <p:ext uri="{BB962C8B-B14F-4D97-AF65-F5344CB8AC3E}">
        <p14:creationId xmlns:p14="http://schemas.microsoft.com/office/powerpoint/2010/main" val="1528262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3F68C08-83B4-8148-BD58-1230E59E2CB4}" type="slidenum">
              <a:rPr lang="en-US" altLang="en-US"/>
              <a:pPr/>
              <a:t>14</a:t>
            </a:fld>
            <a:endParaRPr lang="en-US" altLang="en-US"/>
          </a:p>
        </p:txBody>
      </p:sp>
    </p:spTree>
    <p:extLst>
      <p:ext uri="{BB962C8B-B14F-4D97-AF65-F5344CB8AC3E}">
        <p14:creationId xmlns:p14="http://schemas.microsoft.com/office/powerpoint/2010/main" val="8430180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1828800"/>
            <a:ext cx="9144000" cy="5029200"/>
          </a:xfrm>
          <a:prstGeom prst="rect">
            <a:avLst/>
          </a:prstGeom>
          <a:solidFill>
            <a:srgbClr val="808D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r="7219" b="9677"/>
          <a:stretch>
            <a:fillRect/>
          </a:stretch>
        </p:blipFill>
        <p:spPr bwMode="auto">
          <a:xfrm>
            <a:off x="0" y="0"/>
            <a:ext cx="9144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6019800"/>
            <a:ext cx="2616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259397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5029200"/>
            <a:ext cx="6400800" cy="609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09591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666B8114-5254-694F-AC88-8ACD79FC1592}" type="slidenum">
              <a:rPr lang="en-US" altLang="en-US"/>
              <a:pPr/>
              <a:t>‹#›</a:t>
            </a:fld>
            <a:endParaRPr lang="en-US" altLang="en-US"/>
          </a:p>
        </p:txBody>
      </p:sp>
      <p:sp>
        <p:nvSpPr>
          <p:cNvPr id="5"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1489069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8F09B1BA-02E9-0F4D-BE7A-B70B3EC899EB}" type="slidenum">
              <a:rPr lang="en-US" altLang="en-US"/>
              <a:pPr/>
              <a:t>‹#›</a:t>
            </a:fld>
            <a:endParaRPr lang="en-US" altLang="en-US"/>
          </a:p>
        </p:txBody>
      </p:sp>
      <p:sp>
        <p:nvSpPr>
          <p:cNvPr id="5"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1328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088D07F8-51E8-D248-ABBE-42094C82E155}" type="slidenum">
              <a:rPr lang="en-US" altLang="en-US"/>
              <a:pPr/>
              <a:t>‹#›</a:t>
            </a:fld>
            <a:endParaRPr lang="en-US" altLang="en-US"/>
          </a:p>
        </p:txBody>
      </p:sp>
      <p:sp>
        <p:nvSpPr>
          <p:cNvPr id="5"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488931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fld id="{6185491C-9555-AB42-9686-BA14603059B6}" type="slidenum">
              <a:rPr lang="en-US" altLang="en-US"/>
              <a:pPr/>
              <a:t>‹#›</a:t>
            </a:fld>
            <a:endParaRPr lang="en-US" altLang="en-US"/>
          </a:p>
        </p:txBody>
      </p:sp>
      <p:sp>
        <p:nvSpPr>
          <p:cNvPr id="5"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1198429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fld id="{F43F66E0-BF8E-7B4C-95FD-0763E2F47C1E}" type="slidenum">
              <a:rPr lang="en-US" altLang="en-US"/>
              <a:pPr/>
              <a:t>‹#›</a:t>
            </a:fld>
            <a:endParaRPr lang="en-US" altLang="en-US"/>
          </a:p>
        </p:txBody>
      </p:sp>
      <p:sp>
        <p:nvSpPr>
          <p:cNvPr id="6"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76255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p:txBody>
          <a:bodyPr/>
          <a:lstStyle>
            <a:lvl1pPr>
              <a:defRPr/>
            </a:lvl1pPr>
          </a:lstStyle>
          <a:p>
            <a:fld id="{36710756-12D8-BB40-B6E9-6E29007383CF}" type="slidenum">
              <a:rPr lang="en-US" altLang="en-US"/>
              <a:pPr/>
              <a:t>‹#›</a:t>
            </a:fld>
            <a:endParaRPr lang="en-US" altLang="en-US"/>
          </a:p>
        </p:txBody>
      </p:sp>
      <p:sp>
        <p:nvSpPr>
          <p:cNvPr id="8"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113665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28641CAD-7B64-4B4F-849D-755CC1907942}" type="slidenum">
              <a:rPr lang="en-US" altLang="en-US"/>
              <a:pPr/>
              <a:t>‹#›</a:t>
            </a:fld>
            <a:endParaRPr lang="en-US" altLang="en-US"/>
          </a:p>
        </p:txBody>
      </p:sp>
      <p:sp>
        <p:nvSpPr>
          <p:cNvPr id="4"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125707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50BEE23F-6168-E548-9E31-1F1040F70EFF}" type="slidenum">
              <a:rPr lang="en-US" altLang="en-US"/>
              <a:pPr/>
              <a:t>‹#›</a:t>
            </a:fld>
            <a:endParaRPr lang="en-US" altLang="en-US"/>
          </a:p>
        </p:txBody>
      </p:sp>
      <p:sp>
        <p:nvSpPr>
          <p:cNvPr id="3"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7895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74FDACD6-4D65-A744-89AA-19AB410633F5}" type="slidenum">
              <a:rPr lang="en-US" altLang="en-US"/>
              <a:pPr/>
              <a:t>‹#›</a:t>
            </a:fld>
            <a:endParaRPr lang="en-US" altLang="en-US"/>
          </a:p>
        </p:txBody>
      </p:sp>
      <p:sp>
        <p:nvSpPr>
          <p:cNvPr id="6"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52238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71CD5CD3-B860-164E-86CE-CA9D5F4CE838}" type="slidenum">
              <a:rPr lang="en-US" altLang="en-US"/>
              <a:pPr/>
              <a:t>‹#›</a:t>
            </a:fld>
            <a:endParaRPr lang="en-US" altLang="en-US"/>
          </a:p>
        </p:txBody>
      </p:sp>
      <p:sp>
        <p:nvSpPr>
          <p:cNvPr id="6" name="Footer Placeholder 8"/>
          <p:cNvSpPr>
            <a:spLocks noGrp="1"/>
          </p:cNvSpPr>
          <p:nvPr>
            <p:ph type="ftr" sz="quarter" idx="11"/>
          </p:nvPr>
        </p:nvSpPr>
        <p:spPr/>
        <p:txBody>
          <a:bodyPr/>
          <a:lstStyle>
            <a:lvl1pPr>
              <a:defRPr/>
            </a:lvl1pPr>
          </a:lstStyle>
          <a:p>
            <a:pPr>
              <a:defRPr/>
            </a:pPr>
            <a:r>
              <a:rPr lang="en-US"/>
              <a:t>SWE2314: Computer Programming II</a:t>
            </a:r>
          </a:p>
        </p:txBody>
      </p:sp>
    </p:spTree>
    <p:extLst>
      <p:ext uri="{BB962C8B-B14F-4D97-AF65-F5344CB8AC3E}">
        <p14:creationId xmlns:p14="http://schemas.microsoft.com/office/powerpoint/2010/main" val="80186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1524000"/>
          </a:xfrm>
          <a:prstGeom prst="rect">
            <a:avLst/>
          </a:prstGeom>
          <a:solidFill>
            <a:srgbClr val="808D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Rectangle 7"/>
          <p:cNvSpPr/>
          <p:nvPr/>
        </p:nvSpPr>
        <p:spPr>
          <a:xfrm>
            <a:off x="0" y="6248400"/>
            <a:ext cx="9144000" cy="609600"/>
          </a:xfrm>
          <a:prstGeom prst="rect">
            <a:avLst/>
          </a:prstGeom>
          <a:solidFill>
            <a:srgbClr val="808D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2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bg1"/>
                </a:solidFill>
              </a:defRPr>
            </a:lvl1pPr>
          </a:lstStyle>
          <a:p>
            <a:fld id="{0277A986-E43B-004E-B493-23508A0DAACF}" type="slidenum">
              <a:rPr lang="en-US" altLang="en-US"/>
              <a:pPr/>
              <a:t>‹#›</a:t>
            </a:fld>
            <a:endParaRPr lang="en-US" altLang="en-US"/>
          </a:p>
        </p:txBody>
      </p:sp>
      <p:sp>
        <p:nvSpPr>
          <p:cNvPr id="9" name="Footer Placeholder 8"/>
          <p:cNvSpPr>
            <a:spLocks noGrp="1"/>
          </p:cNvSpPr>
          <p:nvPr>
            <p:ph type="ftr" sz="quarter" idx="3"/>
          </p:nvPr>
        </p:nvSpPr>
        <p:spPr>
          <a:xfrm>
            <a:off x="457200" y="6356350"/>
            <a:ext cx="5562600" cy="365125"/>
          </a:xfrm>
          <a:prstGeom prst="rect">
            <a:avLst/>
          </a:prstGeom>
        </p:spPr>
        <p:txBody>
          <a:bodyPr vert="horz" lIns="91440" tIns="45720" rIns="91440" bIns="45720" rtlCol="0" anchor="ctr"/>
          <a:lstStyle>
            <a:lvl1pPr algn="ctr" eaLnBrk="1" hangingPunct="1">
              <a:defRPr sz="1200">
                <a:solidFill>
                  <a:schemeClr val="bg1"/>
                </a:solidFill>
                <a:latin typeface="Arial" charset="0"/>
              </a:defRPr>
            </a:lvl1pPr>
          </a:lstStyle>
          <a:p>
            <a:pPr>
              <a:defRPr/>
            </a:pPr>
            <a:r>
              <a:rPr lang="en-US"/>
              <a:t>SWE2314: Computer Programming II</a:t>
            </a:r>
          </a:p>
        </p:txBody>
      </p:sp>
    </p:spTree>
  </p:cSld>
  <p:clrMap bg1="lt1" tx1="dk1" bg2="lt2" tx2="dk2" accent1="accent1" accent2="accent2" accent3="accent3" accent4="accent4" accent5="accent5" accent6="accent6" hlink="hlink" folHlink="folHlink"/>
  <p:sldLayoutIdLst>
    <p:sldLayoutId id="2147484028"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hf hdr="0" dt="0"/>
  <p:txStyles>
    <p:titleStyle>
      <a:lvl1pPr algn="ctr" rtl="0" eaLnBrk="0" fontAlgn="base" hangingPunct="0">
        <a:spcBef>
          <a:spcPct val="0"/>
        </a:spcBef>
        <a:spcAft>
          <a:spcPct val="0"/>
        </a:spcAft>
        <a:defRPr sz="4400" b="1" kern="1200">
          <a:solidFill>
            <a:schemeClr val="bg1"/>
          </a:solidFill>
          <a:latin typeface="+mj-lt"/>
          <a:ea typeface="+mj-ea"/>
          <a:cs typeface="+mj-cs"/>
        </a:defRPr>
      </a:lvl1pPr>
      <a:lvl2pPr algn="ctr" rtl="0" eaLnBrk="0" fontAlgn="base" hangingPunct="0">
        <a:spcBef>
          <a:spcPct val="0"/>
        </a:spcBef>
        <a:spcAft>
          <a:spcPct val="0"/>
        </a:spcAft>
        <a:defRPr sz="4400" b="1">
          <a:solidFill>
            <a:schemeClr val="bg1"/>
          </a:solidFill>
          <a:latin typeface="Calibri" pitchFamily="34" charset="0"/>
        </a:defRPr>
      </a:lvl2pPr>
      <a:lvl3pPr algn="ctr" rtl="0" eaLnBrk="0" fontAlgn="base" hangingPunct="0">
        <a:spcBef>
          <a:spcPct val="0"/>
        </a:spcBef>
        <a:spcAft>
          <a:spcPct val="0"/>
        </a:spcAft>
        <a:defRPr sz="4400" b="1">
          <a:solidFill>
            <a:schemeClr val="bg1"/>
          </a:solidFill>
          <a:latin typeface="Calibri" pitchFamily="34" charset="0"/>
        </a:defRPr>
      </a:lvl3pPr>
      <a:lvl4pPr algn="ctr" rtl="0" eaLnBrk="0" fontAlgn="base" hangingPunct="0">
        <a:spcBef>
          <a:spcPct val="0"/>
        </a:spcBef>
        <a:spcAft>
          <a:spcPct val="0"/>
        </a:spcAft>
        <a:defRPr sz="4400" b="1">
          <a:solidFill>
            <a:schemeClr val="bg1"/>
          </a:solidFill>
          <a:latin typeface="Calibri" pitchFamily="34" charset="0"/>
        </a:defRPr>
      </a:lvl4pPr>
      <a:lvl5pPr algn="ctr" rtl="0" eaLnBrk="0" fontAlgn="base" hangingPunct="0">
        <a:spcBef>
          <a:spcPct val="0"/>
        </a:spcBef>
        <a:spcAft>
          <a:spcPct val="0"/>
        </a:spcAft>
        <a:defRPr sz="4400" b="1">
          <a:solidFill>
            <a:schemeClr val="bg1"/>
          </a:solidFill>
          <a:latin typeface="Calibri" pitchFamily="34" charset="0"/>
        </a:defRPr>
      </a:lvl5pPr>
      <a:lvl6pPr marL="457200" algn="ctr" rtl="0" fontAlgn="base">
        <a:spcBef>
          <a:spcPct val="0"/>
        </a:spcBef>
        <a:spcAft>
          <a:spcPct val="0"/>
        </a:spcAft>
        <a:defRPr sz="4400" b="1">
          <a:solidFill>
            <a:schemeClr val="bg1"/>
          </a:solidFill>
          <a:latin typeface="Calibri" pitchFamily="34" charset="0"/>
        </a:defRPr>
      </a:lvl6pPr>
      <a:lvl7pPr marL="914400" algn="ctr" rtl="0" fontAlgn="base">
        <a:spcBef>
          <a:spcPct val="0"/>
        </a:spcBef>
        <a:spcAft>
          <a:spcPct val="0"/>
        </a:spcAft>
        <a:defRPr sz="4400" b="1">
          <a:solidFill>
            <a:schemeClr val="bg1"/>
          </a:solidFill>
          <a:latin typeface="Calibri" pitchFamily="34" charset="0"/>
        </a:defRPr>
      </a:lvl7pPr>
      <a:lvl8pPr marL="1371600" algn="ctr" rtl="0" fontAlgn="base">
        <a:spcBef>
          <a:spcPct val="0"/>
        </a:spcBef>
        <a:spcAft>
          <a:spcPct val="0"/>
        </a:spcAft>
        <a:defRPr sz="4400" b="1">
          <a:solidFill>
            <a:schemeClr val="bg1"/>
          </a:solidFill>
          <a:latin typeface="Calibri" pitchFamily="34" charset="0"/>
        </a:defRPr>
      </a:lvl8pPr>
      <a:lvl9pPr marL="1828800" algn="ctr" rtl="0" fontAlgn="base">
        <a:spcBef>
          <a:spcPct val="0"/>
        </a:spcBef>
        <a:spcAft>
          <a:spcPct val="0"/>
        </a:spcAft>
        <a:defRPr sz="44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4"/>
          <p:cNvSpPr>
            <a:spLocks noGrp="1"/>
          </p:cNvSpPr>
          <p:nvPr>
            <p:ph type="ctrTitle"/>
          </p:nvPr>
        </p:nvSpPr>
        <p:spPr>
          <a:xfrm>
            <a:off x="685800" y="2286000"/>
            <a:ext cx="7772400" cy="2438400"/>
          </a:xfrm>
        </p:spPr>
        <p:txBody>
          <a:bodyPr/>
          <a:lstStyle/>
          <a:p>
            <a:r>
              <a:rPr lang="en-US" altLang="en-US"/>
              <a:t>Computer Programming</a:t>
            </a:r>
            <a:endParaRPr lang="en-US" altLang="en-US" dirty="0"/>
          </a:p>
        </p:txBody>
      </p:sp>
      <p:sp>
        <p:nvSpPr>
          <p:cNvPr id="2" name="Rectangle 1"/>
          <p:cNvSpPr/>
          <p:nvPr/>
        </p:nvSpPr>
        <p:spPr>
          <a:xfrm>
            <a:off x="-31531" y="6334780"/>
            <a:ext cx="3562194" cy="523220"/>
          </a:xfrm>
          <a:prstGeom prst="rect">
            <a:avLst/>
          </a:prstGeom>
          <a:noFill/>
        </p:spPr>
        <p:txBody>
          <a:bodyPr wrap="none" lIns="91440" tIns="45720" rIns="91440" bIns="45720">
            <a:spAutoFit/>
          </a:bodyPr>
          <a:lstStyle/>
          <a:p>
            <a:pPr algn="ctr"/>
            <a:r>
              <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Mohammed Hassan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a:solidFill>
                  <a:srgbClr val="FFFFFF"/>
                </a:solidFill>
              </a:rPr>
              <a:t>A Quick Look at a C++ Program</a:t>
            </a:r>
            <a:r>
              <a:rPr lang="en-US" altLang="en-US"/>
              <a:t> (cont’d.)</a:t>
            </a:r>
          </a:p>
        </p:txBody>
      </p:sp>
      <p:sp>
        <p:nvSpPr>
          <p:cNvPr id="9219" name="Content Placeholder 3"/>
          <p:cNvSpPr>
            <a:spLocks noGrp="1"/>
          </p:cNvSpPr>
          <p:nvPr>
            <p:ph idx="1"/>
          </p:nvPr>
        </p:nvSpPr>
        <p:spPr/>
        <p:txBody>
          <a:bodyPr/>
          <a:lstStyle/>
          <a:p>
            <a:r>
              <a:rPr lang="en-US" altLang="en-US"/>
              <a:t>Sample run:</a:t>
            </a:r>
          </a:p>
          <a:p>
            <a:endParaRPr lang="en-US" altLang="en-US"/>
          </a:p>
        </p:txBody>
      </p:sp>
      <p:sp>
        <p:nvSpPr>
          <p:cNvPr id="9220"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92338AB-4957-6444-9015-6B563C832550}" type="slidenum">
              <a:rPr lang="en-US" altLang="en-US">
                <a:solidFill>
                  <a:schemeClr val="bg1"/>
                </a:solidFill>
              </a:rPr>
              <a:pPr/>
              <a:t>10</a:t>
            </a:fld>
            <a:endParaRPr lang="en-US" altLang="en-US">
              <a:solidFill>
                <a:schemeClr val="bg1"/>
              </a:solidFill>
            </a:endParaRPr>
          </a:p>
        </p:txBody>
      </p:sp>
      <p:sp>
        <p:nvSpPr>
          <p:cNvPr id="922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92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38400"/>
            <a:ext cx="79676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0FEFFDF-55F9-4334-AF3A-C6A85E1F979A}"/>
              </a:ext>
            </a:extLst>
          </p:cNvPr>
          <p:cNvPicPr>
            <a:picLocks noGrp="1" noChangeAspect="1"/>
          </p:cNvPicPr>
          <p:nvPr>
            <p:ph idx="1"/>
          </p:nvPr>
        </p:nvPicPr>
        <p:blipFill>
          <a:blip r:embed="rId2"/>
          <a:stretch>
            <a:fillRect/>
          </a:stretch>
        </p:blipFill>
        <p:spPr>
          <a:xfrm>
            <a:off x="457200" y="1676400"/>
            <a:ext cx="8229600" cy="3429000"/>
          </a:xfrm>
          <a:prstGeom prst="rect">
            <a:avLst/>
          </a:prstGeom>
        </p:spPr>
      </p:pic>
      <p:sp>
        <p:nvSpPr>
          <p:cNvPr id="4" name="Slide Number Placeholder 3">
            <a:extLst>
              <a:ext uri="{FF2B5EF4-FFF2-40B4-BE49-F238E27FC236}">
                <a16:creationId xmlns:a16="http://schemas.microsoft.com/office/drawing/2014/main" id="{376774E2-5C95-4D6F-8FC3-12A94131DFC1}"/>
              </a:ext>
            </a:extLst>
          </p:cNvPr>
          <p:cNvSpPr>
            <a:spLocks noGrp="1"/>
          </p:cNvSpPr>
          <p:nvPr>
            <p:ph type="sldNum" sz="quarter" idx="10"/>
          </p:nvPr>
        </p:nvSpPr>
        <p:spPr/>
        <p:txBody>
          <a:bodyPr/>
          <a:lstStyle/>
          <a:p>
            <a:fld id="{088D07F8-51E8-D248-ABBE-42094C82E155}" type="slidenum">
              <a:rPr lang="en-US" altLang="en-US" smtClean="0"/>
              <a:pPr/>
              <a:t>100</a:t>
            </a:fld>
            <a:endParaRPr lang="en-US" altLang="en-US"/>
          </a:p>
        </p:txBody>
      </p:sp>
      <p:sp>
        <p:nvSpPr>
          <p:cNvPr id="5" name="Footer Placeholder 4">
            <a:extLst>
              <a:ext uri="{FF2B5EF4-FFF2-40B4-BE49-F238E27FC236}">
                <a16:creationId xmlns:a16="http://schemas.microsoft.com/office/drawing/2014/main" id="{51F632D0-5F64-439B-9A15-1A3EB2E2A74D}"/>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395971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9B0EEE0-C70E-488D-AECB-CC858662BDB0}"/>
              </a:ext>
            </a:extLst>
          </p:cNvPr>
          <p:cNvPicPr>
            <a:picLocks noGrp="1" noChangeAspect="1"/>
          </p:cNvPicPr>
          <p:nvPr>
            <p:ph idx="1"/>
          </p:nvPr>
        </p:nvPicPr>
        <p:blipFill>
          <a:blip r:embed="rId2"/>
          <a:stretch>
            <a:fillRect/>
          </a:stretch>
        </p:blipFill>
        <p:spPr>
          <a:xfrm>
            <a:off x="304800" y="2286001"/>
            <a:ext cx="8686800" cy="3048000"/>
          </a:xfrm>
          <a:prstGeom prst="rect">
            <a:avLst/>
          </a:prstGeom>
        </p:spPr>
      </p:pic>
      <p:sp>
        <p:nvSpPr>
          <p:cNvPr id="4" name="Slide Number Placeholder 3">
            <a:extLst>
              <a:ext uri="{FF2B5EF4-FFF2-40B4-BE49-F238E27FC236}">
                <a16:creationId xmlns:a16="http://schemas.microsoft.com/office/drawing/2014/main" id="{25412800-3DDC-43B6-A4E4-BFACDA12C5AC}"/>
              </a:ext>
            </a:extLst>
          </p:cNvPr>
          <p:cNvSpPr>
            <a:spLocks noGrp="1"/>
          </p:cNvSpPr>
          <p:nvPr>
            <p:ph type="sldNum" sz="quarter" idx="10"/>
          </p:nvPr>
        </p:nvSpPr>
        <p:spPr/>
        <p:txBody>
          <a:bodyPr/>
          <a:lstStyle/>
          <a:p>
            <a:fld id="{088D07F8-51E8-D248-ABBE-42094C82E155}" type="slidenum">
              <a:rPr lang="en-US" altLang="en-US" smtClean="0"/>
              <a:pPr/>
              <a:t>101</a:t>
            </a:fld>
            <a:endParaRPr lang="en-US" altLang="en-US"/>
          </a:p>
        </p:txBody>
      </p:sp>
      <p:sp>
        <p:nvSpPr>
          <p:cNvPr id="5" name="Footer Placeholder 4">
            <a:extLst>
              <a:ext uri="{FF2B5EF4-FFF2-40B4-BE49-F238E27FC236}">
                <a16:creationId xmlns:a16="http://schemas.microsoft.com/office/drawing/2014/main" id="{D1DAEEF6-AE64-43C9-BB0E-24AFD86FBFDC}"/>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920292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320510A-DC31-40A7-BAE9-63CF7F0284FB}"/>
              </a:ext>
            </a:extLst>
          </p:cNvPr>
          <p:cNvPicPr>
            <a:picLocks noGrp="1" noChangeAspect="1"/>
          </p:cNvPicPr>
          <p:nvPr>
            <p:ph idx="1"/>
          </p:nvPr>
        </p:nvPicPr>
        <p:blipFill>
          <a:blip r:embed="rId2"/>
          <a:stretch>
            <a:fillRect/>
          </a:stretch>
        </p:blipFill>
        <p:spPr>
          <a:xfrm>
            <a:off x="152400" y="1093858"/>
            <a:ext cx="8839200" cy="2286000"/>
          </a:xfrm>
          <a:prstGeom prst="rect">
            <a:avLst/>
          </a:prstGeom>
        </p:spPr>
      </p:pic>
      <p:sp>
        <p:nvSpPr>
          <p:cNvPr id="4" name="Slide Number Placeholder 3">
            <a:extLst>
              <a:ext uri="{FF2B5EF4-FFF2-40B4-BE49-F238E27FC236}">
                <a16:creationId xmlns:a16="http://schemas.microsoft.com/office/drawing/2014/main" id="{E65651AC-6C57-46D6-A2F6-ABE6E83F5A20}"/>
              </a:ext>
            </a:extLst>
          </p:cNvPr>
          <p:cNvSpPr>
            <a:spLocks noGrp="1"/>
          </p:cNvSpPr>
          <p:nvPr>
            <p:ph type="sldNum" sz="quarter" idx="10"/>
          </p:nvPr>
        </p:nvSpPr>
        <p:spPr/>
        <p:txBody>
          <a:bodyPr/>
          <a:lstStyle/>
          <a:p>
            <a:fld id="{088D07F8-51E8-D248-ABBE-42094C82E155}" type="slidenum">
              <a:rPr lang="en-US" altLang="en-US" smtClean="0"/>
              <a:pPr/>
              <a:t>102</a:t>
            </a:fld>
            <a:endParaRPr lang="en-US" altLang="en-US"/>
          </a:p>
        </p:txBody>
      </p:sp>
      <p:sp>
        <p:nvSpPr>
          <p:cNvPr id="5" name="Footer Placeholder 4">
            <a:extLst>
              <a:ext uri="{FF2B5EF4-FFF2-40B4-BE49-F238E27FC236}">
                <a16:creationId xmlns:a16="http://schemas.microsoft.com/office/drawing/2014/main" id="{B085CE52-AC10-4475-AEF8-BBFFF2D8683E}"/>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A53BFF25-D516-4EBE-BD78-2F935C45B3BA}"/>
              </a:ext>
            </a:extLst>
          </p:cNvPr>
          <p:cNvPicPr>
            <a:picLocks noChangeAspect="1"/>
          </p:cNvPicPr>
          <p:nvPr/>
        </p:nvPicPr>
        <p:blipFill>
          <a:blip r:embed="rId3"/>
          <a:stretch>
            <a:fillRect/>
          </a:stretch>
        </p:blipFill>
        <p:spPr>
          <a:xfrm>
            <a:off x="838200" y="3657600"/>
            <a:ext cx="2095792" cy="1000265"/>
          </a:xfrm>
          <a:prstGeom prst="rect">
            <a:avLst/>
          </a:prstGeom>
        </p:spPr>
      </p:pic>
    </p:spTree>
    <p:extLst>
      <p:ext uri="{BB962C8B-B14F-4D97-AF65-F5344CB8AC3E}">
        <p14:creationId xmlns:p14="http://schemas.microsoft.com/office/powerpoint/2010/main" val="4415686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6782C-E1D6-41B5-8103-BAEA36F222A8}"/>
              </a:ext>
            </a:extLst>
          </p:cNvPr>
          <p:cNvSpPr>
            <a:spLocks noGrp="1"/>
          </p:cNvSpPr>
          <p:nvPr>
            <p:ph idx="1"/>
          </p:nvPr>
        </p:nvSpPr>
        <p:spPr>
          <a:xfrm>
            <a:off x="0" y="0"/>
            <a:ext cx="9144000" cy="68580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r>
              <a:rPr lang="en-GB" dirty="0"/>
              <a:t>Consider the following statements:</a:t>
            </a:r>
          </a:p>
          <a:p>
            <a:r>
              <a:rPr lang="en-GB" dirty="0"/>
              <a:t>if (hours &gt; 40.0)</a:t>
            </a:r>
          </a:p>
          <a:p>
            <a:r>
              <a:rPr lang="en-GB" dirty="0"/>
              <a:t>    wages = 40.0 * rate + 1.5 * rate * (hours – 4.0);</a:t>
            </a:r>
          </a:p>
          <a:p>
            <a:r>
              <a:rPr lang="en-GB" dirty="0"/>
              <a:t>else</a:t>
            </a:r>
          </a:p>
          <a:p>
            <a:r>
              <a:rPr lang="en-GB" dirty="0"/>
              <a:t>    wages = hours * rate;</a:t>
            </a:r>
          </a:p>
          <a:p>
            <a:r>
              <a:rPr lang="en-GB" dirty="0"/>
              <a:t>Transform the above into fully stand alone program</a:t>
            </a:r>
          </a:p>
          <a:p>
            <a:endParaRPr lang="en-GB" dirty="0"/>
          </a:p>
        </p:txBody>
      </p:sp>
      <p:sp>
        <p:nvSpPr>
          <p:cNvPr id="4" name="Slide Number Placeholder 3">
            <a:extLst>
              <a:ext uri="{FF2B5EF4-FFF2-40B4-BE49-F238E27FC236}">
                <a16:creationId xmlns:a16="http://schemas.microsoft.com/office/drawing/2014/main" id="{8F2CD723-2133-4894-A463-30F83E832648}"/>
              </a:ext>
            </a:extLst>
          </p:cNvPr>
          <p:cNvSpPr>
            <a:spLocks noGrp="1"/>
          </p:cNvSpPr>
          <p:nvPr>
            <p:ph type="sldNum" sz="quarter" idx="10"/>
          </p:nvPr>
        </p:nvSpPr>
        <p:spPr/>
        <p:txBody>
          <a:bodyPr/>
          <a:lstStyle/>
          <a:p>
            <a:fld id="{088D07F8-51E8-D248-ABBE-42094C82E155}" type="slidenum">
              <a:rPr lang="en-US" altLang="en-US" smtClean="0"/>
              <a:pPr/>
              <a:t>103</a:t>
            </a:fld>
            <a:endParaRPr lang="en-US" altLang="en-US"/>
          </a:p>
        </p:txBody>
      </p:sp>
      <p:sp>
        <p:nvSpPr>
          <p:cNvPr id="5" name="Footer Placeholder 4">
            <a:extLst>
              <a:ext uri="{FF2B5EF4-FFF2-40B4-BE49-F238E27FC236}">
                <a16:creationId xmlns:a16="http://schemas.microsoft.com/office/drawing/2014/main" id="{97FB1836-B9B9-4538-B452-15707B4DC4FB}"/>
              </a:ext>
            </a:extLst>
          </p:cNvPr>
          <p:cNvSpPr>
            <a:spLocks noGrp="1"/>
          </p:cNvSpPr>
          <p:nvPr>
            <p:ph type="ftr" sz="quarter" idx="11"/>
          </p:nvPr>
        </p:nvSpPr>
        <p:spPr/>
        <p:txBody>
          <a:bodyPr/>
          <a:lstStyle/>
          <a:p>
            <a:pPr>
              <a:defRPr/>
            </a:pPr>
            <a:r>
              <a:rPr lang="en-US" dirty="0"/>
              <a:t>SWE2314: Computer Programming II</a:t>
            </a:r>
          </a:p>
        </p:txBody>
      </p:sp>
      <p:pic>
        <p:nvPicPr>
          <p:cNvPr id="6" name="Picture 5">
            <a:extLst>
              <a:ext uri="{FF2B5EF4-FFF2-40B4-BE49-F238E27FC236}">
                <a16:creationId xmlns:a16="http://schemas.microsoft.com/office/drawing/2014/main" id="{863FAA98-B68F-4571-94D4-87B9E07B9292}"/>
              </a:ext>
            </a:extLst>
          </p:cNvPr>
          <p:cNvPicPr>
            <a:picLocks noChangeAspect="1"/>
          </p:cNvPicPr>
          <p:nvPr/>
        </p:nvPicPr>
        <p:blipFill>
          <a:blip r:embed="rId2"/>
          <a:stretch>
            <a:fillRect/>
          </a:stretch>
        </p:blipFill>
        <p:spPr>
          <a:xfrm>
            <a:off x="762000" y="128058"/>
            <a:ext cx="6781800" cy="3072342"/>
          </a:xfrm>
          <a:prstGeom prst="rect">
            <a:avLst/>
          </a:prstGeom>
        </p:spPr>
      </p:pic>
    </p:spTree>
    <p:extLst>
      <p:ext uri="{BB962C8B-B14F-4D97-AF65-F5344CB8AC3E}">
        <p14:creationId xmlns:p14="http://schemas.microsoft.com/office/powerpoint/2010/main" val="1562913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C8C192-D411-4A34-A6D4-622939269EE5}"/>
              </a:ext>
            </a:extLst>
          </p:cNvPr>
          <p:cNvSpPr>
            <a:spLocks noGrp="1"/>
          </p:cNvSpPr>
          <p:nvPr>
            <p:ph idx="1"/>
          </p:nvPr>
        </p:nvSpPr>
        <p:spPr>
          <a:xfrm>
            <a:off x="457200" y="-57150"/>
            <a:ext cx="8229600" cy="6356350"/>
          </a:xfrm>
        </p:spPr>
        <p:txBody>
          <a:bodyPr/>
          <a:lstStyle/>
          <a:p>
            <a:endParaRPr lang="en-GB" dirty="0"/>
          </a:p>
          <a:p>
            <a:endParaRPr lang="en-GB" dirty="0"/>
          </a:p>
          <a:p>
            <a:endParaRPr lang="en-GB" dirty="0"/>
          </a:p>
          <a:p>
            <a:endParaRPr lang="en-GB" dirty="0"/>
          </a:p>
          <a:p>
            <a:r>
              <a:rPr lang="en-GB" dirty="0"/>
              <a:t>The following statements show an example of a syntax error, indicate the line</a:t>
            </a:r>
          </a:p>
          <a:p>
            <a:endParaRPr lang="en-GB" dirty="0"/>
          </a:p>
        </p:txBody>
      </p:sp>
      <p:sp>
        <p:nvSpPr>
          <p:cNvPr id="4" name="Slide Number Placeholder 3">
            <a:extLst>
              <a:ext uri="{FF2B5EF4-FFF2-40B4-BE49-F238E27FC236}">
                <a16:creationId xmlns:a16="http://schemas.microsoft.com/office/drawing/2014/main" id="{99AD4BCC-9D28-412A-AB1A-E4B58FC11E3E}"/>
              </a:ext>
            </a:extLst>
          </p:cNvPr>
          <p:cNvSpPr>
            <a:spLocks noGrp="1"/>
          </p:cNvSpPr>
          <p:nvPr>
            <p:ph type="sldNum" sz="quarter" idx="10"/>
          </p:nvPr>
        </p:nvSpPr>
        <p:spPr/>
        <p:txBody>
          <a:bodyPr/>
          <a:lstStyle/>
          <a:p>
            <a:fld id="{088D07F8-51E8-D248-ABBE-42094C82E155}" type="slidenum">
              <a:rPr lang="en-US" altLang="en-US" smtClean="0"/>
              <a:pPr/>
              <a:t>104</a:t>
            </a:fld>
            <a:endParaRPr lang="en-US" altLang="en-US"/>
          </a:p>
        </p:txBody>
      </p:sp>
      <p:sp>
        <p:nvSpPr>
          <p:cNvPr id="5" name="Footer Placeholder 4">
            <a:extLst>
              <a:ext uri="{FF2B5EF4-FFF2-40B4-BE49-F238E27FC236}">
                <a16:creationId xmlns:a16="http://schemas.microsoft.com/office/drawing/2014/main" id="{84B6E8DE-F58F-4CDA-9618-16F2BAB68E01}"/>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CA63E939-FB34-40CE-A38B-4B2DAC25D3B6}"/>
              </a:ext>
            </a:extLst>
          </p:cNvPr>
          <p:cNvPicPr>
            <a:picLocks noChangeAspect="1"/>
          </p:cNvPicPr>
          <p:nvPr/>
        </p:nvPicPr>
        <p:blipFill>
          <a:blip r:embed="rId2"/>
          <a:stretch>
            <a:fillRect/>
          </a:stretch>
        </p:blipFill>
        <p:spPr>
          <a:xfrm>
            <a:off x="266700" y="3581400"/>
            <a:ext cx="7391400" cy="2133600"/>
          </a:xfrm>
          <a:prstGeom prst="rect">
            <a:avLst/>
          </a:prstGeom>
        </p:spPr>
      </p:pic>
    </p:spTree>
    <p:extLst>
      <p:ext uri="{BB962C8B-B14F-4D97-AF65-F5344CB8AC3E}">
        <p14:creationId xmlns:p14="http://schemas.microsoft.com/office/powerpoint/2010/main" val="9192979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0B642E-8EDF-481C-A08C-4CB2FB34A00A}"/>
              </a:ext>
            </a:extLst>
          </p:cNvPr>
          <p:cNvPicPr>
            <a:picLocks noGrp="1" noChangeAspect="1"/>
          </p:cNvPicPr>
          <p:nvPr>
            <p:ph idx="1"/>
          </p:nvPr>
        </p:nvPicPr>
        <p:blipFill>
          <a:blip r:embed="rId2"/>
          <a:stretch>
            <a:fillRect/>
          </a:stretch>
        </p:blipFill>
        <p:spPr>
          <a:xfrm>
            <a:off x="33337" y="28575"/>
            <a:ext cx="9144000" cy="4543425"/>
          </a:xfrm>
          <a:prstGeom prst="rect">
            <a:avLst/>
          </a:prstGeom>
        </p:spPr>
      </p:pic>
      <p:sp>
        <p:nvSpPr>
          <p:cNvPr id="4" name="Slide Number Placeholder 3">
            <a:extLst>
              <a:ext uri="{FF2B5EF4-FFF2-40B4-BE49-F238E27FC236}">
                <a16:creationId xmlns:a16="http://schemas.microsoft.com/office/drawing/2014/main" id="{2B2E53F7-49C7-4594-B056-35E1A15BD657}"/>
              </a:ext>
            </a:extLst>
          </p:cNvPr>
          <p:cNvSpPr>
            <a:spLocks noGrp="1"/>
          </p:cNvSpPr>
          <p:nvPr>
            <p:ph type="sldNum" sz="quarter" idx="10"/>
          </p:nvPr>
        </p:nvSpPr>
        <p:spPr/>
        <p:txBody>
          <a:bodyPr/>
          <a:lstStyle/>
          <a:p>
            <a:fld id="{088D07F8-51E8-D248-ABBE-42094C82E155}" type="slidenum">
              <a:rPr lang="en-US" altLang="en-US" smtClean="0"/>
              <a:pPr/>
              <a:t>105</a:t>
            </a:fld>
            <a:endParaRPr lang="en-US" altLang="en-US"/>
          </a:p>
        </p:txBody>
      </p:sp>
      <p:sp>
        <p:nvSpPr>
          <p:cNvPr id="5" name="Footer Placeholder 4">
            <a:extLst>
              <a:ext uri="{FF2B5EF4-FFF2-40B4-BE49-F238E27FC236}">
                <a16:creationId xmlns:a16="http://schemas.microsoft.com/office/drawing/2014/main" id="{3771773D-911A-4F21-8A6E-54B67F73B755}"/>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832459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9DBD9B3-3695-42DB-B5DA-66D78429D629}"/>
              </a:ext>
            </a:extLst>
          </p:cNvPr>
          <p:cNvPicPr>
            <a:picLocks noGrp="1" noChangeAspect="1"/>
          </p:cNvPicPr>
          <p:nvPr>
            <p:ph idx="1"/>
          </p:nvPr>
        </p:nvPicPr>
        <p:blipFill>
          <a:blip r:embed="rId2"/>
          <a:stretch>
            <a:fillRect/>
          </a:stretch>
        </p:blipFill>
        <p:spPr>
          <a:xfrm>
            <a:off x="0" y="3962400"/>
            <a:ext cx="9144000" cy="1522461"/>
          </a:xfrm>
          <a:prstGeom prst="rect">
            <a:avLst/>
          </a:prstGeom>
        </p:spPr>
      </p:pic>
      <p:sp>
        <p:nvSpPr>
          <p:cNvPr id="4" name="Slide Number Placeholder 3">
            <a:extLst>
              <a:ext uri="{FF2B5EF4-FFF2-40B4-BE49-F238E27FC236}">
                <a16:creationId xmlns:a16="http://schemas.microsoft.com/office/drawing/2014/main" id="{4A5179CB-9B25-48A4-9C9C-D7AAD0B1DDC6}"/>
              </a:ext>
            </a:extLst>
          </p:cNvPr>
          <p:cNvSpPr>
            <a:spLocks noGrp="1"/>
          </p:cNvSpPr>
          <p:nvPr>
            <p:ph type="sldNum" sz="quarter" idx="10"/>
          </p:nvPr>
        </p:nvSpPr>
        <p:spPr/>
        <p:txBody>
          <a:bodyPr/>
          <a:lstStyle/>
          <a:p>
            <a:fld id="{088D07F8-51E8-D248-ABBE-42094C82E155}" type="slidenum">
              <a:rPr lang="en-US" altLang="en-US" smtClean="0"/>
              <a:pPr/>
              <a:t>106</a:t>
            </a:fld>
            <a:endParaRPr lang="en-US" altLang="en-US"/>
          </a:p>
        </p:txBody>
      </p:sp>
      <p:sp>
        <p:nvSpPr>
          <p:cNvPr id="5" name="Footer Placeholder 4">
            <a:extLst>
              <a:ext uri="{FF2B5EF4-FFF2-40B4-BE49-F238E27FC236}">
                <a16:creationId xmlns:a16="http://schemas.microsoft.com/office/drawing/2014/main" id="{93559482-973C-4836-9262-86B74A0885DC}"/>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D0F7313B-D767-429E-B97E-508D76C898DE}"/>
              </a:ext>
            </a:extLst>
          </p:cNvPr>
          <p:cNvPicPr>
            <a:picLocks noChangeAspect="1"/>
          </p:cNvPicPr>
          <p:nvPr/>
        </p:nvPicPr>
        <p:blipFill>
          <a:blip r:embed="rId3"/>
          <a:stretch>
            <a:fillRect/>
          </a:stretch>
        </p:blipFill>
        <p:spPr>
          <a:xfrm>
            <a:off x="28573" y="969742"/>
            <a:ext cx="9115427" cy="2306857"/>
          </a:xfrm>
          <a:prstGeom prst="rect">
            <a:avLst/>
          </a:prstGeom>
        </p:spPr>
      </p:pic>
    </p:spTree>
    <p:extLst>
      <p:ext uri="{BB962C8B-B14F-4D97-AF65-F5344CB8AC3E}">
        <p14:creationId xmlns:p14="http://schemas.microsoft.com/office/powerpoint/2010/main" val="2310804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88A848-6647-43A3-9962-4B55DAB58C3D}"/>
              </a:ext>
            </a:extLst>
          </p:cNvPr>
          <p:cNvPicPr>
            <a:picLocks noGrp="1" noChangeAspect="1"/>
          </p:cNvPicPr>
          <p:nvPr>
            <p:ph idx="1"/>
          </p:nvPr>
        </p:nvPicPr>
        <p:blipFill>
          <a:blip r:embed="rId2"/>
          <a:stretch>
            <a:fillRect/>
          </a:stretch>
        </p:blipFill>
        <p:spPr>
          <a:xfrm>
            <a:off x="0" y="0"/>
            <a:ext cx="9144000" cy="5285020"/>
          </a:xfrm>
          <a:prstGeom prst="rect">
            <a:avLst/>
          </a:prstGeom>
        </p:spPr>
      </p:pic>
      <p:sp>
        <p:nvSpPr>
          <p:cNvPr id="4" name="Slide Number Placeholder 3">
            <a:extLst>
              <a:ext uri="{FF2B5EF4-FFF2-40B4-BE49-F238E27FC236}">
                <a16:creationId xmlns:a16="http://schemas.microsoft.com/office/drawing/2014/main" id="{8E48F160-AC2A-4051-BF5C-80BE34F1606A}"/>
              </a:ext>
            </a:extLst>
          </p:cNvPr>
          <p:cNvSpPr>
            <a:spLocks noGrp="1"/>
          </p:cNvSpPr>
          <p:nvPr>
            <p:ph type="sldNum" sz="quarter" idx="10"/>
          </p:nvPr>
        </p:nvSpPr>
        <p:spPr/>
        <p:txBody>
          <a:bodyPr/>
          <a:lstStyle/>
          <a:p>
            <a:fld id="{088D07F8-51E8-D248-ABBE-42094C82E155}" type="slidenum">
              <a:rPr lang="en-US" altLang="en-US" smtClean="0"/>
              <a:pPr/>
              <a:t>107</a:t>
            </a:fld>
            <a:endParaRPr lang="en-US" altLang="en-US"/>
          </a:p>
        </p:txBody>
      </p:sp>
      <p:sp>
        <p:nvSpPr>
          <p:cNvPr id="5" name="Footer Placeholder 4">
            <a:extLst>
              <a:ext uri="{FF2B5EF4-FFF2-40B4-BE49-F238E27FC236}">
                <a16:creationId xmlns:a16="http://schemas.microsoft.com/office/drawing/2014/main" id="{2DC9F3C9-07A6-4E1E-90C8-78E2D238175E}"/>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8332816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D5031DC-4DE6-4F67-ABC8-96C5C2C846BC}"/>
              </a:ext>
            </a:extLst>
          </p:cNvPr>
          <p:cNvPicPr>
            <a:picLocks noGrp="1" noChangeAspect="1"/>
          </p:cNvPicPr>
          <p:nvPr>
            <p:ph idx="1"/>
          </p:nvPr>
        </p:nvPicPr>
        <p:blipFill>
          <a:blip r:embed="rId2"/>
          <a:stretch>
            <a:fillRect/>
          </a:stretch>
        </p:blipFill>
        <p:spPr>
          <a:xfrm>
            <a:off x="0" y="381000"/>
            <a:ext cx="9144000" cy="4214669"/>
          </a:xfrm>
          <a:prstGeom prst="rect">
            <a:avLst/>
          </a:prstGeom>
        </p:spPr>
      </p:pic>
      <p:sp>
        <p:nvSpPr>
          <p:cNvPr id="4" name="Slide Number Placeholder 3">
            <a:extLst>
              <a:ext uri="{FF2B5EF4-FFF2-40B4-BE49-F238E27FC236}">
                <a16:creationId xmlns:a16="http://schemas.microsoft.com/office/drawing/2014/main" id="{78AA7F06-0CDB-44C1-976A-7AAE0DC7C506}"/>
              </a:ext>
            </a:extLst>
          </p:cNvPr>
          <p:cNvSpPr>
            <a:spLocks noGrp="1"/>
          </p:cNvSpPr>
          <p:nvPr>
            <p:ph type="sldNum" sz="quarter" idx="10"/>
          </p:nvPr>
        </p:nvSpPr>
        <p:spPr/>
        <p:txBody>
          <a:bodyPr/>
          <a:lstStyle/>
          <a:p>
            <a:fld id="{088D07F8-51E8-D248-ABBE-42094C82E155}" type="slidenum">
              <a:rPr lang="en-US" altLang="en-US" smtClean="0"/>
              <a:pPr/>
              <a:t>108</a:t>
            </a:fld>
            <a:endParaRPr lang="en-US" altLang="en-US"/>
          </a:p>
        </p:txBody>
      </p:sp>
      <p:sp>
        <p:nvSpPr>
          <p:cNvPr id="5" name="Footer Placeholder 4">
            <a:extLst>
              <a:ext uri="{FF2B5EF4-FFF2-40B4-BE49-F238E27FC236}">
                <a16:creationId xmlns:a16="http://schemas.microsoft.com/office/drawing/2014/main" id="{CE42B27C-250A-4E26-8D8F-CA1A56EFE326}"/>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6187994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E66E13A-2DFF-44A2-865E-BE77A309B9EF}"/>
              </a:ext>
            </a:extLst>
          </p:cNvPr>
          <p:cNvPicPr>
            <a:picLocks noGrp="1" noChangeAspect="1"/>
          </p:cNvPicPr>
          <p:nvPr>
            <p:ph idx="1"/>
          </p:nvPr>
        </p:nvPicPr>
        <p:blipFill>
          <a:blip r:embed="rId2"/>
          <a:stretch>
            <a:fillRect/>
          </a:stretch>
        </p:blipFill>
        <p:spPr>
          <a:xfrm>
            <a:off x="0" y="1"/>
            <a:ext cx="9144000" cy="6858000"/>
          </a:xfrm>
          <a:prstGeom prst="rect">
            <a:avLst/>
          </a:prstGeom>
        </p:spPr>
      </p:pic>
      <p:sp>
        <p:nvSpPr>
          <p:cNvPr id="4" name="Slide Number Placeholder 3">
            <a:extLst>
              <a:ext uri="{FF2B5EF4-FFF2-40B4-BE49-F238E27FC236}">
                <a16:creationId xmlns:a16="http://schemas.microsoft.com/office/drawing/2014/main" id="{B809BD7A-CD74-4B5A-83C7-0F03A7A6476C}"/>
              </a:ext>
            </a:extLst>
          </p:cNvPr>
          <p:cNvSpPr>
            <a:spLocks noGrp="1"/>
          </p:cNvSpPr>
          <p:nvPr>
            <p:ph type="sldNum" sz="quarter" idx="10"/>
          </p:nvPr>
        </p:nvSpPr>
        <p:spPr/>
        <p:txBody>
          <a:bodyPr/>
          <a:lstStyle/>
          <a:p>
            <a:fld id="{088D07F8-51E8-D248-ABBE-42094C82E155}" type="slidenum">
              <a:rPr lang="en-US" altLang="en-US" smtClean="0"/>
              <a:pPr/>
              <a:t>109</a:t>
            </a:fld>
            <a:endParaRPr lang="en-US" altLang="en-US"/>
          </a:p>
        </p:txBody>
      </p:sp>
      <p:sp>
        <p:nvSpPr>
          <p:cNvPr id="5" name="Footer Placeholder 4">
            <a:extLst>
              <a:ext uri="{FF2B5EF4-FFF2-40B4-BE49-F238E27FC236}">
                <a16:creationId xmlns:a16="http://schemas.microsoft.com/office/drawing/2014/main" id="{3351E291-67A4-4807-8A30-F07F59AAE4A8}"/>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9378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a:solidFill>
                  <a:srgbClr val="FFFFFF"/>
                </a:solidFill>
              </a:rPr>
              <a:t>A Quick Look at a C++ Program</a:t>
            </a:r>
            <a:r>
              <a:rPr lang="en-US" altLang="en-US"/>
              <a:t> (cont’d.)</a:t>
            </a:r>
          </a:p>
        </p:txBody>
      </p:sp>
      <p:sp>
        <p:nvSpPr>
          <p:cNvPr id="1024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1024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5746"/>
          <a:stretch/>
        </p:blipFill>
        <p:spPr bwMode="auto">
          <a:xfrm>
            <a:off x="685800" y="1676401"/>
            <a:ext cx="77279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975E3D5-01B3-F14A-8421-A697EBD8105B}" type="slidenum">
              <a:rPr lang="en-US" altLang="en-US">
                <a:solidFill>
                  <a:schemeClr val="bg1"/>
                </a:solidFill>
              </a:rPr>
              <a:pPr/>
              <a:t>11</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barn(inVertical)">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3DDB00C-F187-4A43-8D04-3D7800EE7C4B}"/>
              </a:ext>
            </a:extLst>
          </p:cNvPr>
          <p:cNvPicPr>
            <a:picLocks noGrp="1" noChangeAspect="1"/>
          </p:cNvPicPr>
          <p:nvPr>
            <p:ph idx="1"/>
          </p:nvPr>
        </p:nvPicPr>
        <p:blipFill>
          <a:blip r:embed="rId2"/>
          <a:stretch>
            <a:fillRect/>
          </a:stretch>
        </p:blipFill>
        <p:spPr>
          <a:xfrm>
            <a:off x="152400" y="1524000"/>
            <a:ext cx="8839200" cy="1617339"/>
          </a:xfrm>
          <a:prstGeom prst="rect">
            <a:avLst/>
          </a:prstGeom>
        </p:spPr>
      </p:pic>
      <p:sp>
        <p:nvSpPr>
          <p:cNvPr id="4" name="Slide Number Placeholder 3">
            <a:extLst>
              <a:ext uri="{FF2B5EF4-FFF2-40B4-BE49-F238E27FC236}">
                <a16:creationId xmlns:a16="http://schemas.microsoft.com/office/drawing/2014/main" id="{0E18B5D6-91C2-4404-A714-C906A36F9850}"/>
              </a:ext>
            </a:extLst>
          </p:cNvPr>
          <p:cNvSpPr>
            <a:spLocks noGrp="1"/>
          </p:cNvSpPr>
          <p:nvPr>
            <p:ph type="sldNum" sz="quarter" idx="10"/>
          </p:nvPr>
        </p:nvSpPr>
        <p:spPr/>
        <p:txBody>
          <a:bodyPr/>
          <a:lstStyle/>
          <a:p>
            <a:fld id="{088D07F8-51E8-D248-ABBE-42094C82E155}" type="slidenum">
              <a:rPr lang="en-US" altLang="en-US" smtClean="0"/>
              <a:pPr/>
              <a:t>110</a:t>
            </a:fld>
            <a:endParaRPr lang="en-US" altLang="en-US"/>
          </a:p>
        </p:txBody>
      </p:sp>
      <p:sp>
        <p:nvSpPr>
          <p:cNvPr id="5" name="Footer Placeholder 4">
            <a:extLst>
              <a:ext uri="{FF2B5EF4-FFF2-40B4-BE49-F238E27FC236}">
                <a16:creationId xmlns:a16="http://schemas.microsoft.com/office/drawing/2014/main" id="{E4060432-5B5A-49CB-9769-F64D5A26EFB2}"/>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8182941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388D34E-087A-45E7-A281-8FE395C01649}"/>
              </a:ext>
            </a:extLst>
          </p:cNvPr>
          <p:cNvPicPr>
            <a:picLocks noGrp="1" noChangeAspect="1"/>
          </p:cNvPicPr>
          <p:nvPr>
            <p:ph idx="1"/>
          </p:nvPr>
        </p:nvPicPr>
        <p:blipFill>
          <a:blip r:embed="rId2"/>
          <a:stretch>
            <a:fillRect/>
          </a:stretch>
        </p:blipFill>
        <p:spPr>
          <a:xfrm>
            <a:off x="304800" y="-33338"/>
            <a:ext cx="8686800" cy="6205538"/>
          </a:xfrm>
          <a:prstGeom prst="rect">
            <a:avLst/>
          </a:prstGeom>
        </p:spPr>
      </p:pic>
      <p:sp>
        <p:nvSpPr>
          <p:cNvPr id="4" name="Slide Number Placeholder 3">
            <a:extLst>
              <a:ext uri="{FF2B5EF4-FFF2-40B4-BE49-F238E27FC236}">
                <a16:creationId xmlns:a16="http://schemas.microsoft.com/office/drawing/2014/main" id="{B2A8601E-8BFC-499C-8935-33CF17248D4E}"/>
              </a:ext>
            </a:extLst>
          </p:cNvPr>
          <p:cNvSpPr>
            <a:spLocks noGrp="1"/>
          </p:cNvSpPr>
          <p:nvPr>
            <p:ph type="sldNum" sz="quarter" idx="10"/>
          </p:nvPr>
        </p:nvSpPr>
        <p:spPr/>
        <p:txBody>
          <a:bodyPr/>
          <a:lstStyle/>
          <a:p>
            <a:fld id="{088D07F8-51E8-D248-ABBE-42094C82E155}" type="slidenum">
              <a:rPr lang="en-US" altLang="en-US" smtClean="0"/>
              <a:pPr/>
              <a:t>111</a:t>
            </a:fld>
            <a:endParaRPr lang="en-US" altLang="en-US"/>
          </a:p>
        </p:txBody>
      </p:sp>
      <p:sp>
        <p:nvSpPr>
          <p:cNvPr id="5" name="Footer Placeholder 4">
            <a:extLst>
              <a:ext uri="{FF2B5EF4-FFF2-40B4-BE49-F238E27FC236}">
                <a16:creationId xmlns:a16="http://schemas.microsoft.com/office/drawing/2014/main" id="{8BF1EC74-2731-46D3-AADF-BD05347FC423}"/>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5575713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DBA94F-E662-44DB-BBD1-7319F0A9ED0E}"/>
              </a:ext>
            </a:extLst>
          </p:cNvPr>
          <p:cNvPicPr>
            <a:picLocks noGrp="1" noChangeAspect="1"/>
          </p:cNvPicPr>
          <p:nvPr>
            <p:ph idx="1"/>
          </p:nvPr>
        </p:nvPicPr>
        <p:blipFill>
          <a:blip r:embed="rId2"/>
          <a:stretch>
            <a:fillRect/>
          </a:stretch>
        </p:blipFill>
        <p:spPr>
          <a:xfrm>
            <a:off x="457200" y="1752600"/>
            <a:ext cx="8229600" cy="3657600"/>
          </a:xfrm>
          <a:prstGeom prst="rect">
            <a:avLst/>
          </a:prstGeom>
        </p:spPr>
      </p:pic>
      <p:sp>
        <p:nvSpPr>
          <p:cNvPr id="4" name="Slide Number Placeholder 3">
            <a:extLst>
              <a:ext uri="{FF2B5EF4-FFF2-40B4-BE49-F238E27FC236}">
                <a16:creationId xmlns:a16="http://schemas.microsoft.com/office/drawing/2014/main" id="{705CF7CE-32DC-4678-88BF-A121DFF332FE}"/>
              </a:ext>
            </a:extLst>
          </p:cNvPr>
          <p:cNvSpPr>
            <a:spLocks noGrp="1"/>
          </p:cNvSpPr>
          <p:nvPr>
            <p:ph type="sldNum" sz="quarter" idx="10"/>
          </p:nvPr>
        </p:nvSpPr>
        <p:spPr/>
        <p:txBody>
          <a:bodyPr/>
          <a:lstStyle/>
          <a:p>
            <a:fld id="{088D07F8-51E8-D248-ABBE-42094C82E155}" type="slidenum">
              <a:rPr lang="en-US" altLang="en-US" smtClean="0"/>
              <a:pPr/>
              <a:t>112</a:t>
            </a:fld>
            <a:endParaRPr lang="en-US" altLang="en-US"/>
          </a:p>
        </p:txBody>
      </p:sp>
      <p:sp>
        <p:nvSpPr>
          <p:cNvPr id="5" name="Footer Placeholder 4">
            <a:extLst>
              <a:ext uri="{FF2B5EF4-FFF2-40B4-BE49-F238E27FC236}">
                <a16:creationId xmlns:a16="http://schemas.microsoft.com/office/drawing/2014/main" id="{A29BB575-DDC0-4E9E-928F-3889E2AA1F2A}"/>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7219116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CFCD8CB-BD8C-4AF7-A4DA-ACF1E3D78B34}"/>
              </a:ext>
            </a:extLst>
          </p:cNvPr>
          <p:cNvPicPr>
            <a:picLocks noGrp="1" noChangeAspect="1"/>
          </p:cNvPicPr>
          <p:nvPr>
            <p:ph idx="1"/>
          </p:nvPr>
        </p:nvPicPr>
        <p:blipFill>
          <a:blip r:embed="rId2"/>
          <a:stretch>
            <a:fillRect/>
          </a:stretch>
        </p:blipFill>
        <p:spPr>
          <a:xfrm>
            <a:off x="38100" y="-57150"/>
            <a:ext cx="8648700" cy="2882317"/>
          </a:xfrm>
          <a:prstGeom prst="rect">
            <a:avLst/>
          </a:prstGeom>
        </p:spPr>
      </p:pic>
      <p:sp>
        <p:nvSpPr>
          <p:cNvPr id="4" name="Slide Number Placeholder 3">
            <a:extLst>
              <a:ext uri="{FF2B5EF4-FFF2-40B4-BE49-F238E27FC236}">
                <a16:creationId xmlns:a16="http://schemas.microsoft.com/office/drawing/2014/main" id="{C76E9189-F842-4E2F-9AB4-2EBD15F39ACD}"/>
              </a:ext>
            </a:extLst>
          </p:cNvPr>
          <p:cNvSpPr>
            <a:spLocks noGrp="1"/>
          </p:cNvSpPr>
          <p:nvPr>
            <p:ph type="sldNum" sz="quarter" idx="10"/>
          </p:nvPr>
        </p:nvSpPr>
        <p:spPr/>
        <p:txBody>
          <a:bodyPr/>
          <a:lstStyle/>
          <a:p>
            <a:fld id="{088D07F8-51E8-D248-ABBE-42094C82E155}" type="slidenum">
              <a:rPr lang="en-US" altLang="en-US" smtClean="0"/>
              <a:pPr/>
              <a:t>113</a:t>
            </a:fld>
            <a:endParaRPr lang="en-US" altLang="en-US"/>
          </a:p>
        </p:txBody>
      </p:sp>
      <p:sp>
        <p:nvSpPr>
          <p:cNvPr id="5" name="Footer Placeholder 4">
            <a:extLst>
              <a:ext uri="{FF2B5EF4-FFF2-40B4-BE49-F238E27FC236}">
                <a16:creationId xmlns:a16="http://schemas.microsoft.com/office/drawing/2014/main" id="{947FAB91-9365-4CEB-A4B2-CAEE6CCB0832}"/>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A5360B55-971D-46B0-9F55-8B13DF944AB0}"/>
              </a:ext>
            </a:extLst>
          </p:cNvPr>
          <p:cNvPicPr>
            <a:picLocks noChangeAspect="1"/>
          </p:cNvPicPr>
          <p:nvPr/>
        </p:nvPicPr>
        <p:blipFill>
          <a:blip r:embed="rId3"/>
          <a:stretch>
            <a:fillRect/>
          </a:stretch>
        </p:blipFill>
        <p:spPr>
          <a:xfrm>
            <a:off x="38100" y="2882316"/>
            <a:ext cx="9105900" cy="3474033"/>
          </a:xfrm>
          <a:prstGeom prst="rect">
            <a:avLst/>
          </a:prstGeom>
        </p:spPr>
      </p:pic>
    </p:spTree>
    <p:extLst>
      <p:ext uri="{BB962C8B-B14F-4D97-AF65-F5344CB8AC3E}">
        <p14:creationId xmlns:p14="http://schemas.microsoft.com/office/powerpoint/2010/main" val="8585739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EE90-B6C0-481F-8E53-44DD98C8C8C9}"/>
              </a:ext>
            </a:extLst>
          </p:cNvPr>
          <p:cNvSpPr>
            <a:spLocks noGrp="1"/>
          </p:cNvSpPr>
          <p:nvPr>
            <p:ph type="title"/>
          </p:nvPr>
        </p:nvSpPr>
        <p:spPr/>
        <p:txBody>
          <a:bodyPr/>
          <a:lstStyle/>
          <a:p>
            <a:r>
              <a:rPr lang="en-GB" dirty="0"/>
              <a:t>Logical (Boolean) Operators and Logical Expressions</a:t>
            </a:r>
          </a:p>
        </p:txBody>
      </p:sp>
      <p:sp>
        <p:nvSpPr>
          <p:cNvPr id="3" name="Content Placeholder 2">
            <a:extLst>
              <a:ext uri="{FF2B5EF4-FFF2-40B4-BE49-F238E27FC236}">
                <a16:creationId xmlns:a16="http://schemas.microsoft.com/office/drawing/2014/main" id="{2AC63B2E-7041-4922-9A2A-D241C518214C}"/>
              </a:ext>
            </a:extLst>
          </p:cNvPr>
          <p:cNvSpPr>
            <a:spLocks noGrp="1"/>
          </p:cNvSpPr>
          <p:nvPr>
            <p:ph idx="1"/>
          </p:nvPr>
        </p:nvSpPr>
        <p:spPr/>
        <p:txBody>
          <a:bodyPr/>
          <a:lstStyle/>
          <a:p>
            <a:r>
              <a:rPr lang="en-GB" dirty="0"/>
              <a:t>We earlier shown how we can incorporate selection statement in a program.</a:t>
            </a:r>
          </a:p>
          <a:p>
            <a:endParaRPr lang="en-GB" dirty="0"/>
          </a:p>
        </p:txBody>
      </p:sp>
      <p:sp>
        <p:nvSpPr>
          <p:cNvPr id="4" name="Slide Number Placeholder 3">
            <a:extLst>
              <a:ext uri="{FF2B5EF4-FFF2-40B4-BE49-F238E27FC236}">
                <a16:creationId xmlns:a16="http://schemas.microsoft.com/office/drawing/2014/main" id="{09280C42-1C87-4579-BFD4-5DABC284E897}"/>
              </a:ext>
            </a:extLst>
          </p:cNvPr>
          <p:cNvSpPr>
            <a:spLocks noGrp="1"/>
          </p:cNvSpPr>
          <p:nvPr>
            <p:ph type="sldNum" sz="quarter" idx="10"/>
          </p:nvPr>
        </p:nvSpPr>
        <p:spPr/>
        <p:txBody>
          <a:bodyPr/>
          <a:lstStyle/>
          <a:p>
            <a:fld id="{088D07F8-51E8-D248-ABBE-42094C82E155}" type="slidenum">
              <a:rPr lang="en-US" altLang="en-US" smtClean="0"/>
              <a:pPr/>
              <a:t>114</a:t>
            </a:fld>
            <a:endParaRPr lang="en-US" altLang="en-US"/>
          </a:p>
        </p:txBody>
      </p:sp>
      <p:sp>
        <p:nvSpPr>
          <p:cNvPr id="5" name="Footer Placeholder 4">
            <a:extLst>
              <a:ext uri="{FF2B5EF4-FFF2-40B4-BE49-F238E27FC236}">
                <a16:creationId xmlns:a16="http://schemas.microsoft.com/office/drawing/2014/main" id="{885168E3-0A62-4364-9A23-10939656CEDF}"/>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E94C1E02-AB96-4A91-B735-22B87922AF9B}"/>
              </a:ext>
            </a:extLst>
          </p:cNvPr>
          <p:cNvPicPr>
            <a:picLocks noChangeAspect="1"/>
          </p:cNvPicPr>
          <p:nvPr/>
        </p:nvPicPr>
        <p:blipFill>
          <a:blip r:embed="rId3"/>
          <a:stretch>
            <a:fillRect/>
          </a:stretch>
        </p:blipFill>
        <p:spPr>
          <a:xfrm>
            <a:off x="-90488" y="2623159"/>
            <a:ext cx="9144000" cy="4253891"/>
          </a:xfrm>
          <a:prstGeom prst="rect">
            <a:avLst/>
          </a:prstGeom>
        </p:spPr>
      </p:pic>
    </p:spTree>
    <p:extLst>
      <p:ext uri="{BB962C8B-B14F-4D97-AF65-F5344CB8AC3E}">
        <p14:creationId xmlns:p14="http://schemas.microsoft.com/office/powerpoint/2010/main" val="281954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ABDB8D-C1EE-42B0-A677-7629045FA7C3}"/>
              </a:ext>
            </a:extLst>
          </p:cNvPr>
          <p:cNvPicPr>
            <a:picLocks noGrp="1" noChangeAspect="1"/>
          </p:cNvPicPr>
          <p:nvPr>
            <p:ph idx="1"/>
          </p:nvPr>
        </p:nvPicPr>
        <p:blipFill>
          <a:blip r:embed="rId2"/>
          <a:stretch>
            <a:fillRect/>
          </a:stretch>
        </p:blipFill>
        <p:spPr>
          <a:xfrm>
            <a:off x="457200" y="2209800"/>
            <a:ext cx="8001000" cy="2971800"/>
          </a:xfrm>
          <a:prstGeom prst="rect">
            <a:avLst/>
          </a:prstGeom>
        </p:spPr>
      </p:pic>
      <p:sp>
        <p:nvSpPr>
          <p:cNvPr id="4" name="Slide Number Placeholder 3">
            <a:extLst>
              <a:ext uri="{FF2B5EF4-FFF2-40B4-BE49-F238E27FC236}">
                <a16:creationId xmlns:a16="http://schemas.microsoft.com/office/drawing/2014/main" id="{28A24242-3BE6-4F64-842A-ADF5EF8FB604}"/>
              </a:ext>
            </a:extLst>
          </p:cNvPr>
          <p:cNvSpPr>
            <a:spLocks noGrp="1"/>
          </p:cNvSpPr>
          <p:nvPr>
            <p:ph type="sldNum" sz="quarter" idx="10"/>
          </p:nvPr>
        </p:nvSpPr>
        <p:spPr/>
        <p:txBody>
          <a:bodyPr/>
          <a:lstStyle/>
          <a:p>
            <a:fld id="{088D07F8-51E8-D248-ABBE-42094C82E155}" type="slidenum">
              <a:rPr lang="en-US" altLang="en-US" smtClean="0"/>
              <a:pPr/>
              <a:t>115</a:t>
            </a:fld>
            <a:endParaRPr lang="en-US" altLang="en-US"/>
          </a:p>
        </p:txBody>
      </p:sp>
      <p:sp>
        <p:nvSpPr>
          <p:cNvPr id="5" name="Footer Placeholder 4">
            <a:extLst>
              <a:ext uri="{FF2B5EF4-FFF2-40B4-BE49-F238E27FC236}">
                <a16:creationId xmlns:a16="http://schemas.microsoft.com/office/drawing/2014/main" id="{D471EA46-2A91-481B-B12D-D5FA13CF79FB}"/>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951545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12DF5-BFAD-4CEC-9D1E-823ABD40C8DE}"/>
              </a:ext>
            </a:extLst>
          </p:cNvPr>
          <p:cNvSpPr>
            <a:spLocks noGrp="1"/>
          </p:cNvSpPr>
          <p:nvPr>
            <p:ph idx="1"/>
          </p:nvPr>
        </p:nvSpPr>
        <p:spPr>
          <a:xfrm>
            <a:off x="0" y="0"/>
            <a:ext cx="9144000" cy="6356350"/>
          </a:xfrm>
        </p:spPr>
        <p:txBody>
          <a:bodyPr/>
          <a:lstStyle/>
          <a:p>
            <a:r>
              <a:rPr lang="en-GB" dirty="0"/>
              <a:t>Consider the following example:</a:t>
            </a:r>
          </a:p>
          <a:p>
            <a:endParaRPr lang="en-GB" dirty="0"/>
          </a:p>
        </p:txBody>
      </p:sp>
      <p:sp>
        <p:nvSpPr>
          <p:cNvPr id="4" name="Slide Number Placeholder 3">
            <a:extLst>
              <a:ext uri="{FF2B5EF4-FFF2-40B4-BE49-F238E27FC236}">
                <a16:creationId xmlns:a16="http://schemas.microsoft.com/office/drawing/2014/main" id="{275F2242-76EA-41BB-9C8B-8D98363BE075}"/>
              </a:ext>
            </a:extLst>
          </p:cNvPr>
          <p:cNvSpPr>
            <a:spLocks noGrp="1"/>
          </p:cNvSpPr>
          <p:nvPr>
            <p:ph type="sldNum" sz="quarter" idx="10"/>
          </p:nvPr>
        </p:nvSpPr>
        <p:spPr/>
        <p:txBody>
          <a:bodyPr/>
          <a:lstStyle/>
          <a:p>
            <a:fld id="{088D07F8-51E8-D248-ABBE-42094C82E155}" type="slidenum">
              <a:rPr lang="en-US" altLang="en-US" smtClean="0"/>
              <a:pPr/>
              <a:t>116</a:t>
            </a:fld>
            <a:endParaRPr lang="en-US" altLang="en-US"/>
          </a:p>
        </p:txBody>
      </p:sp>
      <p:sp>
        <p:nvSpPr>
          <p:cNvPr id="5" name="Footer Placeholder 4">
            <a:extLst>
              <a:ext uri="{FF2B5EF4-FFF2-40B4-BE49-F238E27FC236}">
                <a16:creationId xmlns:a16="http://schemas.microsoft.com/office/drawing/2014/main" id="{0E83B6FB-A649-46F0-96CB-29F927497A91}"/>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15C12F5B-1B5F-45D2-847C-E5CBD001B724}"/>
              </a:ext>
            </a:extLst>
          </p:cNvPr>
          <p:cNvPicPr>
            <a:picLocks noChangeAspect="1"/>
          </p:cNvPicPr>
          <p:nvPr/>
        </p:nvPicPr>
        <p:blipFill>
          <a:blip r:embed="rId2"/>
          <a:stretch>
            <a:fillRect/>
          </a:stretch>
        </p:blipFill>
        <p:spPr>
          <a:xfrm>
            <a:off x="0" y="685800"/>
            <a:ext cx="9144000" cy="1447800"/>
          </a:xfrm>
          <a:prstGeom prst="rect">
            <a:avLst/>
          </a:prstGeom>
        </p:spPr>
      </p:pic>
      <p:pic>
        <p:nvPicPr>
          <p:cNvPr id="7" name="Picture 6">
            <a:extLst>
              <a:ext uri="{FF2B5EF4-FFF2-40B4-BE49-F238E27FC236}">
                <a16:creationId xmlns:a16="http://schemas.microsoft.com/office/drawing/2014/main" id="{DBE7B969-1ADF-4CB9-84B7-AB8032FAD9FF}"/>
              </a:ext>
            </a:extLst>
          </p:cNvPr>
          <p:cNvPicPr>
            <a:picLocks noChangeAspect="1"/>
          </p:cNvPicPr>
          <p:nvPr/>
        </p:nvPicPr>
        <p:blipFill>
          <a:blip r:embed="rId3"/>
          <a:stretch>
            <a:fillRect/>
          </a:stretch>
        </p:blipFill>
        <p:spPr>
          <a:xfrm>
            <a:off x="0" y="2362200"/>
            <a:ext cx="9144000" cy="4495800"/>
          </a:xfrm>
          <a:prstGeom prst="rect">
            <a:avLst/>
          </a:prstGeom>
        </p:spPr>
      </p:pic>
    </p:spTree>
    <p:extLst>
      <p:ext uri="{BB962C8B-B14F-4D97-AF65-F5344CB8AC3E}">
        <p14:creationId xmlns:p14="http://schemas.microsoft.com/office/powerpoint/2010/main" val="4476398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DA68685-4B72-4A28-8357-ABA803DC69FD}"/>
              </a:ext>
            </a:extLst>
          </p:cNvPr>
          <p:cNvPicPr>
            <a:picLocks noGrp="1" noChangeAspect="1"/>
          </p:cNvPicPr>
          <p:nvPr>
            <p:ph idx="1"/>
          </p:nvPr>
        </p:nvPicPr>
        <p:blipFill>
          <a:blip r:embed="rId2"/>
          <a:stretch>
            <a:fillRect/>
          </a:stretch>
        </p:blipFill>
        <p:spPr>
          <a:xfrm>
            <a:off x="23812" y="304800"/>
            <a:ext cx="9144000" cy="2590800"/>
          </a:xfrm>
          <a:prstGeom prst="rect">
            <a:avLst/>
          </a:prstGeom>
        </p:spPr>
      </p:pic>
      <p:sp>
        <p:nvSpPr>
          <p:cNvPr id="4" name="Slide Number Placeholder 3">
            <a:extLst>
              <a:ext uri="{FF2B5EF4-FFF2-40B4-BE49-F238E27FC236}">
                <a16:creationId xmlns:a16="http://schemas.microsoft.com/office/drawing/2014/main" id="{DE1E07B8-612D-4703-B77E-4C859657C903}"/>
              </a:ext>
            </a:extLst>
          </p:cNvPr>
          <p:cNvSpPr>
            <a:spLocks noGrp="1"/>
          </p:cNvSpPr>
          <p:nvPr>
            <p:ph type="sldNum" sz="quarter" idx="10"/>
          </p:nvPr>
        </p:nvSpPr>
        <p:spPr/>
        <p:txBody>
          <a:bodyPr/>
          <a:lstStyle/>
          <a:p>
            <a:fld id="{088D07F8-51E8-D248-ABBE-42094C82E155}" type="slidenum">
              <a:rPr lang="en-US" altLang="en-US" smtClean="0"/>
              <a:pPr/>
              <a:t>117</a:t>
            </a:fld>
            <a:endParaRPr lang="en-US" altLang="en-US"/>
          </a:p>
        </p:txBody>
      </p:sp>
      <p:sp>
        <p:nvSpPr>
          <p:cNvPr id="5" name="Footer Placeholder 4">
            <a:extLst>
              <a:ext uri="{FF2B5EF4-FFF2-40B4-BE49-F238E27FC236}">
                <a16:creationId xmlns:a16="http://schemas.microsoft.com/office/drawing/2014/main" id="{8734DE2E-AC78-4573-9A54-516009E05A71}"/>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2E7DF9DE-A8C9-48A0-A910-7E46BA079261}"/>
              </a:ext>
            </a:extLst>
          </p:cNvPr>
          <p:cNvPicPr>
            <a:picLocks noChangeAspect="1"/>
          </p:cNvPicPr>
          <p:nvPr/>
        </p:nvPicPr>
        <p:blipFill>
          <a:blip r:embed="rId3"/>
          <a:stretch>
            <a:fillRect/>
          </a:stretch>
        </p:blipFill>
        <p:spPr>
          <a:xfrm>
            <a:off x="23812" y="2949155"/>
            <a:ext cx="9144000" cy="4188663"/>
          </a:xfrm>
          <a:prstGeom prst="rect">
            <a:avLst/>
          </a:prstGeom>
        </p:spPr>
      </p:pic>
    </p:spTree>
    <p:extLst>
      <p:ext uri="{BB962C8B-B14F-4D97-AF65-F5344CB8AC3E}">
        <p14:creationId xmlns:p14="http://schemas.microsoft.com/office/powerpoint/2010/main" val="30996393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FD21454-66E1-4784-8202-772B2F68A5FB}"/>
              </a:ext>
            </a:extLst>
          </p:cNvPr>
          <p:cNvPicPr>
            <a:picLocks noGrp="1" noChangeAspect="1"/>
          </p:cNvPicPr>
          <p:nvPr>
            <p:ph idx="1"/>
          </p:nvPr>
        </p:nvPicPr>
        <p:blipFill>
          <a:blip r:embed="rId2"/>
          <a:stretch>
            <a:fillRect/>
          </a:stretch>
        </p:blipFill>
        <p:spPr>
          <a:xfrm>
            <a:off x="0" y="136526"/>
            <a:ext cx="8686800" cy="3673474"/>
          </a:xfrm>
          <a:prstGeom prst="rect">
            <a:avLst/>
          </a:prstGeom>
        </p:spPr>
      </p:pic>
      <p:sp>
        <p:nvSpPr>
          <p:cNvPr id="4" name="Slide Number Placeholder 3">
            <a:extLst>
              <a:ext uri="{FF2B5EF4-FFF2-40B4-BE49-F238E27FC236}">
                <a16:creationId xmlns:a16="http://schemas.microsoft.com/office/drawing/2014/main" id="{6E2E0214-E4D2-485E-B4F6-464A63EC4A0E}"/>
              </a:ext>
            </a:extLst>
          </p:cNvPr>
          <p:cNvSpPr>
            <a:spLocks noGrp="1"/>
          </p:cNvSpPr>
          <p:nvPr>
            <p:ph type="sldNum" sz="quarter" idx="10"/>
          </p:nvPr>
        </p:nvSpPr>
        <p:spPr/>
        <p:txBody>
          <a:bodyPr/>
          <a:lstStyle/>
          <a:p>
            <a:fld id="{088D07F8-51E8-D248-ABBE-42094C82E155}" type="slidenum">
              <a:rPr lang="en-US" altLang="en-US" smtClean="0"/>
              <a:pPr/>
              <a:t>118</a:t>
            </a:fld>
            <a:endParaRPr lang="en-US" altLang="en-US"/>
          </a:p>
        </p:txBody>
      </p:sp>
      <p:sp>
        <p:nvSpPr>
          <p:cNvPr id="5" name="Footer Placeholder 4">
            <a:extLst>
              <a:ext uri="{FF2B5EF4-FFF2-40B4-BE49-F238E27FC236}">
                <a16:creationId xmlns:a16="http://schemas.microsoft.com/office/drawing/2014/main" id="{B24E7772-1E8C-471F-9B11-28E920D3709E}"/>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1403592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AD9DC5-7B6D-4606-8E4D-1D99AF1CBFB6}"/>
              </a:ext>
            </a:extLst>
          </p:cNvPr>
          <p:cNvPicPr>
            <a:picLocks noGrp="1" noChangeAspect="1"/>
          </p:cNvPicPr>
          <p:nvPr>
            <p:ph idx="1"/>
          </p:nvPr>
        </p:nvPicPr>
        <p:blipFill>
          <a:blip r:embed="rId2"/>
          <a:stretch>
            <a:fillRect/>
          </a:stretch>
        </p:blipFill>
        <p:spPr>
          <a:xfrm>
            <a:off x="228600" y="-9526"/>
            <a:ext cx="5791200" cy="2524125"/>
          </a:xfrm>
          <a:prstGeom prst="rect">
            <a:avLst/>
          </a:prstGeom>
        </p:spPr>
      </p:pic>
      <p:sp>
        <p:nvSpPr>
          <p:cNvPr id="4" name="Slide Number Placeholder 3">
            <a:extLst>
              <a:ext uri="{FF2B5EF4-FFF2-40B4-BE49-F238E27FC236}">
                <a16:creationId xmlns:a16="http://schemas.microsoft.com/office/drawing/2014/main" id="{7F1A9803-D0F5-417A-91A5-410B22E01B8B}"/>
              </a:ext>
            </a:extLst>
          </p:cNvPr>
          <p:cNvSpPr>
            <a:spLocks noGrp="1"/>
          </p:cNvSpPr>
          <p:nvPr>
            <p:ph type="sldNum" sz="quarter" idx="10"/>
          </p:nvPr>
        </p:nvSpPr>
        <p:spPr/>
        <p:txBody>
          <a:bodyPr/>
          <a:lstStyle/>
          <a:p>
            <a:fld id="{088D07F8-51E8-D248-ABBE-42094C82E155}" type="slidenum">
              <a:rPr lang="en-US" altLang="en-US" smtClean="0"/>
              <a:pPr/>
              <a:t>119</a:t>
            </a:fld>
            <a:endParaRPr lang="en-US" altLang="en-US"/>
          </a:p>
        </p:txBody>
      </p:sp>
      <p:sp>
        <p:nvSpPr>
          <p:cNvPr id="5" name="Footer Placeholder 4">
            <a:extLst>
              <a:ext uri="{FF2B5EF4-FFF2-40B4-BE49-F238E27FC236}">
                <a16:creationId xmlns:a16="http://schemas.microsoft.com/office/drawing/2014/main" id="{14353D3B-3E03-4F67-8E66-255B214C6F71}"/>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F474D51E-26AA-42B7-B53B-AD6A97375206}"/>
              </a:ext>
            </a:extLst>
          </p:cNvPr>
          <p:cNvPicPr>
            <a:picLocks noChangeAspect="1"/>
          </p:cNvPicPr>
          <p:nvPr/>
        </p:nvPicPr>
        <p:blipFill>
          <a:blip r:embed="rId3"/>
          <a:stretch>
            <a:fillRect/>
          </a:stretch>
        </p:blipFill>
        <p:spPr>
          <a:xfrm>
            <a:off x="0" y="2543174"/>
            <a:ext cx="9144000" cy="4599821"/>
          </a:xfrm>
          <a:prstGeom prst="rect">
            <a:avLst/>
          </a:prstGeom>
        </p:spPr>
      </p:pic>
    </p:spTree>
    <p:extLst>
      <p:ext uri="{BB962C8B-B14F-4D97-AF65-F5344CB8AC3E}">
        <p14:creationId xmlns:p14="http://schemas.microsoft.com/office/powerpoint/2010/main" val="194962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a:solidFill>
                  <a:srgbClr val="FFFFFF"/>
                </a:solidFill>
              </a:rPr>
              <a:t>A Quick Look at a C++ Program</a:t>
            </a:r>
            <a:r>
              <a:rPr lang="en-US" altLang="en-US"/>
              <a:t> (cont’d.)</a:t>
            </a:r>
          </a:p>
        </p:txBody>
      </p:sp>
      <p:sp>
        <p:nvSpPr>
          <p:cNvPr id="1024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102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7727950"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975E3D5-01B3-F14A-8421-A697EBD8105B}" type="slidenum">
              <a:rPr lang="en-US" altLang="en-US">
                <a:solidFill>
                  <a:schemeClr val="bg1"/>
                </a:solidFill>
              </a:rPr>
              <a:pPr/>
              <a:t>12</a:t>
            </a:fld>
            <a:endParaRPr lang="en-US" altLang="en-US">
              <a:solidFill>
                <a:schemeClr val="bg1"/>
              </a:solidFill>
            </a:endParaRPr>
          </a:p>
        </p:txBody>
      </p:sp>
    </p:spTree>
    <p:extLst>
      <p:ext uri="{BB962C8B-B14F-4D97-AF65-F5344CB8AC3E}">
        <p14:creationId xmlns:p14="http://schemas.microsoft.com/office/powerpoint/2010/main" val="105885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barn(inVertical)">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52701A5-099F-46F1-A04B-77C0E4955927}"/>
              </a:ext>
            </a:extLst>
          </p:cNvPr>
          <p:cNvPicPr>
            <a:picLocks noGrp="1" noChangeAspect="1"/>
          </p:cNvPicPr>
          <p:nvPr>
            <p:ph idx="1"/>
          </p:nvPr>
        </p:nvPicPr>
        <p:blipFill>
          <a:blip r:embed="rId2"/>
          <a:stretch>
            <a:fillRect/>
          </a:stretch>
        </p:blipFill>
        <p:spPr>
          <a:xfrm>
            <a:off x="0" y="33337"/>
            <a:ext cx="9144000" cy="5148263"/>
          </a:xfrm>
          <a:prstGeom prst="rect">
            <a:avLst/>
          </a:prstGeom>
        </p:spPr>
      </p:pic>
      <p:sp>
        <p:nvSpPr>
          <p:cNvPr id="4" name="Slide Number Placeholder 3">
            <a:extLst>
              <a:ext uri="{FF2B5EF4-FFF2-40B4-BE49-F238E27FC236}">
                <a16:creationId xmlns:a16="http://schemas.microsoft.com/office/drawing/2014/main" id="{C705D0A2-D98A-406D-9868-15960E8A00CF}"/>
              </a:ext>
            </a:extLst>
          </p:cNvPr>
          <p:cNvSpPr>
            <a:spLocks noGrp="1"/>
          </p:cNvSpPr>
          <p:nvPr>
            <p:ph type="sldNum" sz="quarter" idx="10"/>
          </p:nvPr>
        </p:nvSpPr>
        <p:spPr/>
        <p:txBody>
          <a:bodyPr/>
          <a:lstStyle/>
          <a:p>
            <a:fld id="{088D07F8-51E8-D248-ABBE-42094C82E155}" type="slidenum">
              <a:rPr lang="en-US" altLang="en-US" smtClean="0"/>
              <a:pPr/>
              <a:t>120</a:t>
            </a:fld>
            <a:endParaRPr lang="en-US" altLang="en-US"/>
          </a:p>
        </p:txBody>
      </p:sp>
      <p:sp>
        <p:nvSpPr>
          <p:cNvPr id="5" name="Footer Placeholder 4">
            <a:extLst>
              <a:ext uri="{FF2B5EF4-FFF2-40B4-BE49-F238E27FC236}">
                <a16:creationId xmlns:a16="http://schemas.microsoft.com/office/drawing/2014/main" id="{0F62150B-58CE-40FA-AA46-8ECE7F34B57F}"/>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39493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4033EA8-2D33-4A36-B690-5F080617F5FB}"/>
              </a:ext>
            </a:extLst>
          </p:cNvPr>
          <p:cNvPicPr>
            <a:picLocks noGrp="1" noChangeAspect="1"/>
          </p:cNvPicPr>
          <p:nvPr>
            <p:ph idx="1"/>
          </p:nvPr>
        </p:nvPicPr>
        <p:blipFill>
          <a:blip r:embed="rId2"/>
          <a:stretch>
            <a:fillRect/>
          </a:stretch>
        </p:blipFill>
        <p:spPr>
          <a:xfrm>
            <a:off x="38100" y="304800"/>
            <a:ext cx="8877300" cy="2743200"/>
          </a:xfrm>
          <a:prstGeom prst="rect">
            <a:avLst/>
          </a:prstGeom>
        </p:spPr>
      </p:pic>
      <p:sp>
        <p:nvSpPr>
          <p:cNvPr id="4" name="Slide Number Placeholder 3">
            <a:extLst>
              <a:ext uri="{FF2B5EF4-FFF2-40B4-BE49-F238E27FC236}">
                <a16:creationId xmlns:a16="http://schemas.microsoft.com/office/drawing/2014/main" id="{9CFD1E34-002D-4EA0-A858-409D14163B87}"/>
              </a:ext>
            </a:extLst>
          </p:cNvPr>
          <p:cNvSpPr>
            <a:spLocks noGrp="1"/>
          </p:cNvSpPr>
          <p:nvPr>
            <p:ph type="sldNum" sz="quarter" idx="10"/>
          </p:nvPr>
        </p:nvSpPr>
        <p:spPr/>
        <p:txBody>
          <a:bodyPr/>
          <a:lstStyle/>
          <a:p>
            <a:fld id="{088D07F8-51E8-D248-ABBE-42094C82E155}" type="slidenum">
              <a:rPr lang="en-US" altLang="en-US" smtClean="0"/>
              <a:pPr/>
              <a:t>121</a:t>
            </a:fld>
            <a:endParaRPr lang="en-US" altLang="en-US"/>
          </a:p>
        </p:txBody>
      </p:sp>
      <p:sp>
        <p:nvSpPr>
          <p:cNvPr id="5" name="Footer Placeholder 4">
            <a:extLst>
              <a:ext uri="{FF2B5EF4-FFF2-40B4-BE49-F238E27FC236}">
                <a16:creationId xmlns:a16="http://schemas.microsoft.com/office/drawing/2014/main" id="{CBD48B12-E191-478F-AF28-FD0D236A4D3F}"/>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6649153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F7DFF44-90AA-4ADC-8448-1789AA2BEAEE}"/>
              </a:ext>
            </a:extLst>
          </p:cNvPr>
          <p:cNvPicPr>
            <a:picLocks noGrp="1" noChangeAspect="1"/>
          </p:cNvPicPr>
          <p:nvPr>
            <p:ph idx="1"/>
          </p:nvPr>
        </p:nvPicPr>
        <p:blipFill>
          <a:blip r:embed="rId2"/>
          <a:stretch>
            <a:fillRect/>
          </a:stretch>
        </p:blipFill>
        <p:spPr>
          <a:xfrm>
            <a:off x="0" y="0"/>
            <a:ext cx="9144000" cy="2362200"/>
          </a:xfrm>
          <a:prstGeom prst="rect">
            <a:avLst/>
          </a:prstGeom>
        </p:spPr>
      </p:pic>
      <p:sp>
        <p:nvSpPr>
          <p:cNvPr id="4" name="Slide Number Placeholder 3">
            <a:extLst>
              <a:ext uri="{FF2B5EF4-FFF2-40B4-BE49-F238E27FC236}">
                <a16:creationId xmlns:a16="http://schemas.microsoft.com/office/drawing/2014/main" id="{F9DE89DF-31D7-46A7-98B8-6B204F0917DA}"/>
              </a:ext>
            </a:extLst>
          </p:cNvPr>
          <p:cNvSpPr>
            <a:spLocks noGrp="1"/>
          </p:cNvSpPr>
          <p:nvPr>
            <p:ph type="sldNum" sz="quarter" idx="10"/>
          </p:nvPr>
        </p:nvSpPr>
        <p:spPr/>
        <p:txBody>
          <a:bodyPr/>
          <a:lstStyle/>
          <a:p>
            <a:fld id="{088D07F8-51E8-D248-ABBE-42094C82E155}" type="slidenum">
              <a:rPr lang="en-US" altLang="en-US" smtClean="0"/>
              <a:pPr/>
              <a:t>122</a:t>
            </a:fld>
            <a:endParaRPr lang="en-US" altLang="en-US"/>
          </a:p>
        </p:txBody>
      </p:sp>
      <p:sp>
        <p:nvSpPr>
          <p:cNvPr id="5" name="Footer Placeholder 4">
            <a:extLst>
              <a:ext uri="{FF2B5EF4-FFF2-40B4-BE49-F238E27FC236}">
                <a16:creationId xmlns:a16="http://schemas.microsoft.com/office/drawing/2014/main" id="{AAD254A5-39CC-4B3A-AA3B-926E2517E562}"/>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2A7D5A31-C90B-43F4-AE43-02CCBE6696FB}"/>
              </a:ext>
            </a:extLst>
          </p:cNvPr>
          <p:cNvPicPr>
            <a:picLocks noChangeAspect="1"/>
          </p:cNvPicPr>
          <p:nvPr/>
        </p:nvPicPr>
        <p:blipFill>
          <a:blip r:embed="rId3"/>
          <a:stretch>
            <a:fillRect/>
          </a:stretch>
        </p:blipFill>
        <p:spPr>
          <a:xfrm>
            <a:off x="-1" y="2590800"/>
            <a:ext cx="8991601" cy="2819400"/>
          </a:xfrm>
          <a:prstGeom prst="rect">
            <a:avLst/>
          </a:prstGeom>
        </p:spPr>
      </p:pic>
    </p:spTree>
    <p:extLst>
      <p:ext uri="{BB962C8B-B14F-4D97-AF65-F5344CB8AC3E}">
        <p14:creationId xmlns:p14="http://schemas.microsoft.com/office/powerpoint/2010/main" val="13934320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6E48D70-B356-4075-BD6C-39BFF4BE1DEC}"/>
              </a:ext>
            </a:extLst>
          </p:cNvPr>
          <p:cNvPicPr>
            <a:picLocks noGrp="1" noChangeAspect="1"/>
          </p:cNvPicPr>
          <p:nvPr>
            <p:ph idx="1"/>
          </p:nvPr>
        </p:nvPicPr>
        <p:blipFill>
          <a:blip r:embed="rId2"/>
          <a:stretch>
            <a:fillRect/>
          </a:stretch>
        </p:blipFill>
        <p:spPr>
          <a:xfrm>
            <a:off x="0" y="0"/>
            <a:ext cx="9144000" cy="3982513"/>
          </a:xfrm>
          <a:prstGeom prst="rect">
            <a:avLst/>
          </a:prstGeom>
        </p:spPr>
      </p:pic>
      <p:sp>
        <p:nvSpPr>
          <p:cNvPr id="4" name="Slide Number Placeholder 3">
            <a:extLst>
              <a:ext uri="{FF2B5EF4-FFF2-40B4-BE49-F238E27FC236}">
                <a16:creationId xmlns:a16="http://schemas.microsoft.com/office/drawing/2014/main" id="{9B48C62A-A4D9-4C39-8A53-0BCDD44C2771}"/>
              </a:ext>
            </a:extLst>
          </p:cNvPr>
          <p:cNvSpPr>
            <a:spLocks noGrp="1"/>
          </p:cNvSpPr>
          <p:nvPr>
            <p:ph type="sldNum" sz="quarter" idx="10"/>
          </p:nvPr>
        </p:nvSpPr>
        <p:spPr/>
        <p:txBody>
          <a:bodyPr/>
          <a:lstStyle/>
          <a:p>
            <a:fld id="{088D07F8-51E8-D248-ABBE-42094C82E155}" type="slidenum">
              <a:rPr lang="en-US" altLang="en-US" smtClean="0"/>
              <a:pPr/>
              <a:t>123</a:t>
            </a:fld>
            <a:endParaRPr lang="en-US" altLang="en-US"/>
          </a:p>
        </p:txBody>
      </p:sp>
      <p:sp>
        <p:nvSpPr>
          <p:cNvPr id="5" name="Footer Placeholder 4">
            <a:extLst>
              <a:ext uri="{FF2B5EF4-FFF2-40B4-BE49-F238E27FC236}">
                <a16:creationId xmlns:a16="http://schemas.microsoft.com/office/drawing/2014/main" id="{5E582DDE-E70E-4D9D-928E-9DCEAEC6AD49}"/>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46E311AA-5D80-4F67-8365-4E7D7381485E}"/>
              </a:ext>
            </a:extLst>
          </p:cNvPr>
          <p:cNvPicPr>
            <a:picLocks noChangeAspect="1"/>
          </p:cNvPicPr>
          <p:nvPr/>
        </p:nvPicPr>
        <p:blipFill>
          <a:blip r:embed="rId3"/>
          <a:stretch>
            <a:fillRect/>
          </a:stretch>
        </p:blipFill>
        <p:spPr>
          <a:xfrm>
            <a:off x="47625" y="3810000"/>
            <a:ext cx="9144000" cy="3293350"/>
          </a:xfrm>
          <a:prstGeom prst="rect">
            <a:avLst/>
          </a:prstGeom>
        </p:spPr>
      </p:pic>
    </p:spTree>
    <p:extLst>
      <p:ext uri="{BB962C8B-B14F-4D97-AF65-F5344CB8AC3E}">
        <p14:creationId xmlns:p14="http://schemas.microsoft.com/office/powerpoint/2010/main" val="11647216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571AF84-A78E-4F19-B816-24A0EA4288DA}"/>
              </a:ext>
            </a:extLst>
          </p:cNvPr>
          <p:cNvPicPr>
            <a:picLocks noGrp="1" noChangeAspect="1"/>
          </p:cNvPicPr>
          <p:nvPr>
            <p:ph idx="1"/>
          </p:nvPr>
        </p:nvPicPr>
        <p:blipFill>
          <a:blip r:embed="rId2"/>
          <a:stretch>
            <a:fillRect/>
          </a:stretch>
        </p:blipFill>
        <p:spPr>
          <a:xfrm>
            <a:off x="0" y="0"/>
            <a:ext cx="9144000" cy="6356350"/>
          </a:xfrm>
          <a:prstGeom prst="rect">
            <a:avLst/>
          </a:prstGeom>
        </p:spPr>
      </p:pic>
      <p:sp>
        <p:nvSpPr>
          <p:cNvPr id="4" name="Slide Number Placeholder 3">
            <a:extLst>
              <a:ext uri="{FF2B5EF4-FFF2-40B4-BE49-F238E27FC236}">
                <a16:creationId xmlns:a16="http://schemas.microsoft.com/office/drawing/2014/main" id="{AC2753C7-ECE5-48DD-A641-45D58C52B966}"/>
              </a:ext>
            </a:extLst>
          </p:cNvPr>
          <p:cNvSpPr>
            <a:spLocks noGrp="1"/>
          </p:cNvSpPr>
          <p:nvPr>
            <p:ph type="sldNum" sz="quarter" idx="10"/>
          </p:nvPr>
        </p:nvSpPr>
        <p:spPr/>
        <p:txBody>
          <a:bodyPr/>
          <a:lstStyle/>
          <a:p>
            <a:fld id="{088D07F8-51E8-D248-ABBE-42094C82E155}" type="slidenum">
              <a:rPr lang="en-US" altLang="en-US" smtClean="0"/>
              <a:pPr/>
              <a:t>124</a:t>
            </a:fld>
            <a:endParaRPr lang="en-US" altLang="en-US"/>
          </a:p>
        </p:txBody>
      </p:sp>
      <p:sp>
        <p:nvSpPr>
          <p:cNvPr id="5" name="Footer Placeholder 4">
            <a:extLst>
              <a:ext uri="{FF2B5EF4-FFF2-40B4-BE49-F238E27FC236}">
                <a16:creationId xmlns:a16="http://schemas.microsoft.com/office/drawing/2014/main" id="{AD72E7E2-4424-44BB-A4F9-FE2CD849BBB1}"/>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5425548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21EB5C-8170-4084-B08B-525901E03018}"/>
              </a:ext>
            </a:extLst>
          </p:cNvPr>
          <p:cNvSpPr>
            <a:spLocks noGrp="1"/>
          </p:cNvSpPr>
          <p:nvPr>
            <p:ph idx="1"/>
          </p:nvPr>
        </p:nvSpPr>
        <p:spPr>
          <a:xfrm>
            <a:off x="0" y="79375"/>
            <a:ext cx="9220200" cy="6642099"/>
          </a:xfrm>
        </p:spPr>
        <p:txBody>
          <a:bodyPr/>
          <a:lstStyle/>
          <a:p>
            <a:endParaRPr lang="en-GB" dirty="0"/>
          </a:p>
          <a:p>
            <a:endParaRPr lang="en-GB" dirty="0"/>
          </a:p>
          <a:p>
            <a:pPr marL="0" indent="0">
              <a:buNone/>
            </a:pPr>
            <a:r>
              <a:rPr lang="en-GB" dirty="0"/>
              <a:t>binary operators.</a:t>
            </a:r>
          </a:p>
          <a:p>
            <a:pPr marL="0" indent="0">
              <a:buNone/>
            </a:pPr>
            <a:endParaRPr lang="en-GB" dirty="0"/>
          </a:p>
          <a:p>
            <a:endParaRPr lang="en-GB" dirty="0"/>
          </a:p>
          <a:p>
            <a:endParaRPr lang="en-GB" dirty="0"/>
          </a:p>
          <a:p>
            <a:endParaRPr lang="en-GB" dirty="0"/>
          </a:p>
          <a:p>
            <a:endParaRPr lang="en-GB" dirty="0"/>
          </a:p>
          <a:p>
            <a:endParaRPr lang="en-GB" dirty="0"/>
          </a:p>
          <a:p>
            <a:endParaRPr lang="en-GB" dirty="0"/>
          </a:p>
          <a:p>
            <a:pPr marL="0" indent="0">
              <a:buNone/>
            </a:pPr>
            <a:r>
              <a:rPr lang="en-GB" dirty="0"/>
              <a:t>evaluating operators.</a:t>
            </a:r>
          </a:p>
        </p:txBody>
      </p:sp>
      <p:sp>
        <p:nvSpPr>
          <p:cNvPr id="4" name="Slide Number Placeholder 3">
            <a:extLst>
              <a:ext uri="{FF2B5EF4-FFF2-40B4-BE49-F238E27FC236}">
                <a16:creationId xmlns:a16="http://schemas.microsoft.com/office/drawing/2014/main" id="{7A93B0EB-3BE7-4FF2-8FA7-84B70C33D81A}"/>
              </a:ext>
            </a:extLst>
          </p:cNvPr>
          <p:cNvSpPr>
            <a:spLocks noGrp="1"/>
          </p:cNvSpPr>
          <p:nvPr>
            <p:ph type="sldNum" sz="quarter" idx="10"/>
          </p:nvPr>
        </p:nvSpPr>
        <p:spPr/>
        <p:txBody>
          <a:bodyPr/>
          <a:lstStyle/>
          <a:p>
            <a:fld id="{088D07F8-51E8-D248-ABBE-42094C82E155}" type="slidenum">
              <a:rPr lang="en-US" altLang="en-US" smtClean="0"/>
              <a:pPr/>
              <a:t>125</a:t>
            </a:fld>
            <a:endParaRPr lang="en-US" altLang="en-US"/>
          </a:p>
        </p:txBody>
      </p:sp>
      <p:sp>
        <p:nvSpPr>
          <p:cNvPr id="5" name="Footer Placeholder 4">
            <a:extLst>
              <a:ext uri="{FF2B5EF4-FFF2-40B4-BE49-F238E27FC236}">
                <a16:creationId xmlns:a16="http://schemas.microsoft.com/office/drawing/2014/main" id="{ACBB1EF5-195F-4A0D-B1FE-F693AA3EBBE7}"/>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E4B46167-251F-4C54-B72B-3E8B3E9552BE}"/>
              </a:ext>
            </a:extLst>
          </p:cNvPr>
          <p:cNvPicPr>
            <a:picLocks noChangeAspect="1"/>
          </p:cNvPicPr>
          <p:nvPr/>
        </p:nvPicPr>
        <p:blipFill>
          <a:blip r:embed="rId2"/>
          <a:stretch>
            <a:fillRect/>
          </a:stretch>
        </p:blipFill>
        <p:spPr>
          <a:xfrm>
            <a:off x="0" y="304800"/>
            <a:ext cx="9144000" cy="641195"/>
          </a:xfrm>
          <a:prstGeom prst="rect">
            <a:avLst/>
          </a:prstGeom>
        </p:spPr>
      </p:pic>
      <p:pic>
        <p:nvPicPr>
          <p:cNvPr id="7" name="Picture 6">
            <a:extLst>
              <a:ext uri="{FF2B5EF4-FFF2-40B4-BE49-F238E27FC236}">
                <a16:creationId xmlns:a16="http://schemas.microsoft.com/office/drawing/2014/main" id="{2BCEC6BD-07A4-4D4D-9925-A1A61C6A3906}"/>
              </a:ext>
            </a:extLst>
          </p:cNvPr>
          <p:cNvPicPr>
            <a:picLocks noChangeAspect="1"/>
          </p:cNvPicPr>
          <p:nvPr/>
        </p:nvPicPr>
        <p:blipFill>
          <a:blip r:embed="rId3"/>
          <a:stretch>
            <a:fillRect/>
          </a:stretch>
        </p:blipFill>
        <p:spPr>
          <a:xfrm>
            <a:off x="0" y="1686621"/>
            <a:ext cx="9144000" cy="3484757"/>
          </a:xfrm>
          <a:prstGeom prst="rect">
            <a:avLst/>
          </a:prstGeom>
        </p:spPr>
      </p:pic>
    </p:spTree>
    <p:extLst>
      <p:ext uri="{BB962C8B-B14F-4D97-AF65-F5344CB8AC3E}">
        <p14:creationId xmlns:p14="http://schemas.microsoft.com/office/powerpoint/2010/main" val="7539904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8EA3A-6172-4879-86E7-6CA1F2B232B0}"/>
              </a:ext>
            </a:extLst>
          </p:cNvPr>
          <p:cNvSpPr>
            <a:spLocks noGrp="1"/>
          </p:cNvSpPr>
          <p:nvPr>
            <p:ph idx="1"/>
          </p:nvPr>
        </p:nvSpPr>
        <p:spPr>
          <a:xfrm>
            <a:off x="0" y="0"/>
            <a:ext cx="9144000" cy="6858000"/>
          </a:xfrm>
        </p:spPr>
        <p:txBody>
          <a:bodyPr/>
          <a:lstStyle/>
          <a:p>
            <a:r>
              <a:rPr lang="en-GB" dirty="0"/>
              <a:t>Precedence of Logical Operators:</a:t>
            </a:r>
          </a:p>
          <a:p>
            <a:r>
              <a:rPr lang="en-GB" dirty="0"/>
              <a:t> </a:t>
            </a:r>
          </a:p>
        </p:txBody>
      </p:sp>
      <p:sp>
        <p:nvSpPr>
          <p:cNvPr id="4" name="Slide Number Placeholder 3">
            <a:extLst>
              <a:ext uri="{FF2B5EF4-FFF2-40B4-BE49-F238E27FC236}">
                <a16:creationId xmlns:a16="http://schemas.microsoft.com/office/drawing/2014/main" id="{AC435D50-02F6-4CE6-A789-BC56B95E9704}"/>
              </a:ext>
            </a:extLst>
          </p:cNvPr>
          <p:cNvSpPr>
            <a:spLocks noGrp="1"/>
          </p:cNvSpPr>
          <p:nvPr>
            <p:ph type="sldNum" sz="quarter" idx="10"/>
          </p:nvPr>
        </p:nvSpPr>
        <p:spPr/>
        <p:txBody>
          <a:bodyPr/>
          <a:lstStyle/>
          <a:p>
            <a:fld id="{088D07F8-51E8-D248-ABBE-42094C82E155}" type="slidenum">
              <a:rPr lang="en-US" altLang="en-US" smtClean="0"/>
              <a:pPr/>
              <a:t>126</a:t>
            </a:fld>
            <a:endParaRPr lang="en-US" altLang="en-US"/>
          </a:p>
        </p:txBody>
      </p:sp>
      <p:sp>
        <p:nvSpPr>
          <p:cNvPr id="5" name="Footer Placeholder 4">
            <a:extLst>
              <a:ext uri="{FF2B5EF4-FFF2-40B4-BE49-F238E27FC236}">
                <a16:creationId xmlns:a16="http://schemas.microsoft.com/office/drawing/2014/main" id="{959406DC-6104-406E-BBC0-59B5AD555EF6}"/>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EAEF5365-7B01-466B-9434-D5DB69103628}"/>
              </a:ext>
            </a:extLst>
          </p:cNvPr>
          <p:cNvPicPr>
            <a:picLocks noChangeAspect="1"/>
          </p:cNvPicPr>
          <p:nvPr/>
        </p:nvPicPr>
        <p:blipFill>
          <a:blip r:embed="rId2"/>
          <a:stretch>
            <a:fillRect/>
          </a:stretch>
        </p:blipFill>
        <p:spPr>
          <a:xfrm>
            <a:off x="128174" y="663575"/>
            <a:ext cx="6220651" cy="5029200"/>
          </a:xfrm>
          <a:prstGeom prst="rect">
            <a:avLst/>
          </a:prstGeom>
        </p:spPr>
      </p:pic>
    </p:spTree>
    <p:extLst>
      <p:ext uri="{BB962C8B-B14F-4D97-AF65-F5344CB8AC3E}">
        <p14:creationId xmlns:p14="http://schemas.microsoft.com/office/powerpoint/2010/main" val="6361368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A91E0-40B4-4A05-946E-C9DE7B4A75FB}"/>
              </a:ext>
            </a:extLst>
          </p:cNvPr>
          <p:cNvSpPr>
            <a:spLocks noGrp="1"/>
          </p:cNvSpPr>
          <p:nvPr>
            <p:ph type="title"/>
          </p:nvPr>
        </p:nvSpPr>
        <p:spPr>
          <a:xfrm>
            <a:off x="457200" y="200025"/>
            <a:ext cx="8229600" cy="1160463"/>
          </a:xfrm>
        </p:spPr>
        <p:txBody>
          <a:bodyPr/>
          <a:lstStyle/>
          <a:p>
            <a:r>
              <a:rPr lang="en-GB" dirty="0"/>
              <a:t>Compound (Block of) Statements</a:t>
            </a:r>
          </a:p>
        </p:txBody>
      </p:sp>
      <p:sp>
        <p:nvSpPr>
          <p:cNvPr id="3" name="Content Placeholder 2">
            <a:extLst>
              <a:ext uri="{FF2B5EF4-FFF2-40B4-BE49-F238E27FC236}">
                <a16:creationId xmlns:a16="http://schemas.microsoft.com/office/drawing/2014/main" id="{F17A2296-4A51-4F45-8F35-826356F57591}"/>
              </a:ext>
            </a:extLst>
          </p:cNvPr>
          <p:cNvSpPr>
            <a:spLocks noGrp="1"/>
          </p:cNvSpPr>
          <p:nvPr>
            <p:ph idx="1"/>
          </p:nvPr>
        </p:nvSpPr>
        <p:spPr>
          <a:xfrm>
            <a:off x="0" y="1600200"/>
            <a:ext cx="9144000" cy="5257800"/>
          </a:xfrm>
        </p:spPr>
        <p:txBody>
          <a:bodyPr/>
          <a:lstStyle/>
          <a:p>
            <a:r>
              <a:rPr lang="en-GB" dirty="0"/>
              <a:t>In both if, and if…else you can have more than one statement to execute if the condition is true. In that case you enclose the statements in curly braces to form compound statements: </a:t>
            </a:r>
          </a:p>
        </p:txBody>
      </p:sp>
      <p:sp>
        <p:nvSpPr>
          <p:cNvPr id="4" name="Slide Number Placeholder 3">
            <a:extLst>
              <a:ext uri="{FF2B5EF4-FFF2-40B4-BE49-F238E27FC236}">
                <a16:creationId xmlns:a16="http://schemas.microsoft.com/office/drawing/2014/main" id="{906B812D-F7B6-4AAA-A18D-6B10766B223D}"/>
              </a:ext>
            </a:extLst>
          </p:cNvPr>
          <p:cNvSpPr>
            <a:spLocks noGrp="1"/>
          </p:cNvSpPr>
          <p:nvPr>
            <p:ph type="sldNum" sz="quarter" idx="10"/>
          </p:nvPr>
        </p:nvSpPr>
        <p:spPr/>
        <p:txBody>
          <a:bodyPr/>
          <a:lstStyle/>
          <a:p>
            <a:fld id="{088D07F8-51E8-D248-ABBE-42094C82E155}" type="slidenum">
              <a:rPr lang="en-US" altLang="en-US" smtClean="0"/>
              <a:pPr/>
              <a:t>127</a:t>
            </a:fld>
            <a:endParaRPr lang="en-US" altLang="en-US"/>
          </a:p>
        </p:txBody>
      </p:sp>
      <p:sp>
        <p:nvSpPr>
          <p:cNvPr id="5" name="Footer Placeholder 4">
            <a:extLst>
              <a:ext uri="{FF2B5EF4-FFF2-40B4-BE49-F238E27FC236}">
                <a16:creationId xmlns:a16="http://schemas.microsoft.com/office/drawing/2014/main" id="{96D005AD-BD6B-44E8-8B7D-0D3B1B0C0610}"/>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F86AFCCC-8E01-4374-B6B0-BB3F2B256ACC}"/>
              </a:ext>
            </a:extLst>
          </p:cNvPr>
          <p:cNvPicPr>
            <a:picLocks noChangeAspect="1"/>
          </p:cNvPicPr>
          <p:nvPr/>
        </p:nvPicPr>
        <p:blipFill>
          <a:blip r:embed="rId2"/>
          <a:stretch>
            <a:fillRect/>
          </a:stretch>
        </p:blipFill>
        <p:spPr>
          <a:xfrm>
            <a:off x="457200" y="3520710"/>
            <a:ext cx="7467600" cy="2835639"/>
          </a:xfrm>
          <a:prstGeom prst="rect">
            <a:avLst/>
          </a:prstGeom>
        </p:spPr>
      </p:pic>
    </p:spTree>
    <p:extLst>
      <p:ext uri="{BB962C8B-B14F-4D97-AF65-F5344CB8AC3E}">
        <p14:creationId xmlns:p14="http://schemas.microsoft.com/office/powerpoint/2010/main" val="12211981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47D8B-E332-4E36-876B-4872894D9363}"/>
              </a:ext>
            </a:extLst>
          </p:cNvPr>
          <p:cNvSpPr>
            <a:spLocks noGrp="1"/>
          </p:cNvSpPr>
          <p:nvPr>
            <p:ph idx="1"/>
          </p:nvPr>
        </p:nvSpPr>
        <p:spPr>
          <a:xfrm>
            <a:off x="0" y="0"/>
            <a:ext cx="9144000" cy="6721475"/>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r>
              <a:rPr lang="en-GB" dirty="0"/>
              <a:t>Consider the following example:</a:t>
            </a:r>
          </a:p>
        </p:txBody>
      </p:sp>
      <p:sp>
        <p:nvSpPr>
          <p:cNvPr id="4" name="Slide Number Placeholder 3">
            <a:extLst>
              <a:ext uri="{FF2B5EF4-FFF2-40B4-BE49-F238E27FC236}">
                <a16:creationId xmlns:a16="http://schemas.microsoft.com/office/drawing/2014/main" id="{2F9B7D19-FA12-4AA9-ACD4-B092FF19EB17}"/>
              </a:ext>
            </a:extLst>
          </p:cNvPr>
          <p:cNvSpPr>
            <a:spLocks noGrp="1"/>
          </p:cNvSpPr>
          <p:nvPr>
            <p:ph type="sldNum" sz="quarter" idx="10"/>
          </p:nvPr>
        </p:nvSpPr>
        <p:spPr/>
        <p:txBody>
          <a:bodyPr/>
          <a:lstStyle/>
          <a:p>
            <a:fld id="{088D07F8-51E8-D248-ABBE-42094C82E155}" type="slidenum">
              <a:rPr lang="en-US" altLang="en-US" smtClean="0"/>
              <a:pPr/>
              <a:t>128</a:t>
            </a:fld>
            <a:endParaRPr lang="en-US" altLang="en-US"/>
          </a:p>
        </p:txBody>
      </p:sp>
      <p:sp>
        <p:nvSpPr>
          <p:cNvPr id="5" name="Footer Placeholder 4">
            <a:extLst>
              <a:ext uri="{FF2B5EF4-FFF2-40B4-BE49-F238E27FC236}">
                <a16:creationId xmlns:a16="http://schemas.microsoft.com/office/drawing/2014/main" id="{33D088C8-D22D-4B5A-90DE-47AB73E75A36}"/>
              </a:ext>
            </a:extLst>
          </p:cNvPr>
          <p:cNvSpPr>
            <a:spLocks noGrp="1"/>
          </p:cNvSpPr>
          <p:nvPr>
            <p:ph type="ftr" sz="quarter" idx="11"/>
          </p:nvPr>
        </p:nvSpPr>
        <p:spPr/>
        <p:txBody>
          <a:bodyPr/>
          <a:lstStyle/>
          <a:p>
            <a:pPr>
              <a:defRPr/>
            </a:pPr>
            <a:r>
              <a:rPr lang="en-US"/>
              <a:t>SWE2314: Computer Programming II</a:t>
            </a:r>
          </a:p>
        </p:txBody>
      </p:sp>
      <p:pic>
        <p:nvPicPr>
          <p:cNvPr id="8" name="Picture 7">
            <a:extLst>
              <a:ext uri="{FF2B5EF4-FFF2-40B4-BE49-F238E27FC236}">
                <a16:creationId xmlns:a16="http://schemas.microsoft.com/office/drawing/2014/main" id="{1E34956D-2BDA-4B50-9CA2-4FB546A00509}"/>
              </a:ext>
            </a:extLst>
          </p:cNvPr>
          <p:cNvPicPr>
            <a:picLocks noChangeAspect="1"/>
          </p:cNvPicPr>
          <p:nvPr/>
        </p:nvPicPr>
        <p:blipFill>
          <a:blip r:embed="rId2"/>
          <a:stretch>
            <a:fillRect/>
          </a:stretch>
        </p:blipFill>
        <p:spPr>
          <a:xfrm>
            <a:off x="0" y="-1"/>
            <a:ext cx="9144000" cy="2514601"/>
          </a:xfrm>
          <a:prstGeom prst="rect">
            <a:avLst/>
          </a:prstGeom>
        </p:spPr>
      </p:pic>
      <p:pic>
        <p:nvPicPr>
          <p:cNvPr id="9" name="Picture 8">
            <a:extLst>
              <a:ext uri="{FF2B5EF4-FFF2-40B4-BE49-F238E27FC236}">
                <a16:creationId xmlns:a16="http://schemas.microsoft.com/office/drawing/2014/main" id="{49BEAB58-417B-4DE8-891E-92E1731642F7}"/>
              </a:ext>
            </a:extLst>
          </p:cNvPr>
          <p:cNvPicPr>
            <a:picLocks noChangeAspect="1"/>
          </p:cNvPicPr>
          <p:nvPr/>
        </p:nvPicPr>
        <p:blipFill>
          <a:blip r:embed="rId3"/>
          <a:stretch>
            <a:fillRect/>
          </a:stretch>
        </p:blipFill>
        <p:spPr>
          <a:xfrm>
            <a:off x="-33338" y="2514600"/>
            <a:ext cx="9144000" cy="1172070"/>
          </a:xfrm>
          <a:prstGeom prst="rect">
            <a:avLst/>
          </a:prstGeom>
        </p:spPr>
      </p:pic>
      <p:pic>
        <p:nvPicPr>
          <p:cNvPr id="10" name="Picture 9">
            <a:extLst>
              <a:ext uri="{FF2B5EF4-FFF2-40B4-BE49-F238E27FC236}">
                <a16:creationId xmlns:a16="http://schemas.microsoft.com/office/drawing/2014/main" id="{51F4AFBD-2BFF-4017-809B-2A6A75DBEABD}"/>
              </a:ext>
            </a:extLst>
          </p:cNvPr>
          <p:cNvPicPr>
            <a:picLocks noChangeAspect="1"/>
          </p:cNvPicPr>
          <p:nvPr/>
        </p:nvPicPr>
        <p:blipFill>
          <a:blip r:embed="rId4"/>
          <a:stretch>
            <a:fillRect/>
          </a:stretch>
        </p:blipFill>
        <p:spPr>
          <a:xfrm>
            <a:off x="33338" y="4385388"/>
            <a:ext cx="9144000" cy="643812"/>
          </a:xfrm>
          <a:prstGeom prst="rect">
            <a:avLst/>
          </a:prstGeom>
        </p:spPr>
      </p:pic>
    </p:spTree>
    <p:extLst>
      <p:ext uri="{BB962C8B-B14F-4D97-AF65-F5344CB8AC3E}">
        <p14:creationId xmlns:p14="http://schemas.microsoft.com/office/powerpoint/2010/main" val="39885627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64A919-D2CA-40A3-8723-4DA8A913962A}"/>
              </a:ext>
            </a:extLst>
          </p:cNvPr>
          <p:cNvSpPr>
            <a:spLocks noGrp="1"/>
          </p:cNvSpPr>
          <p:nvPr>
            <p:ph type="sldNum" sz="quarter" idx="10"/>
          </p:nvPr>
        </p:nvSpPr>
        <p:spPr/>
        <p:txBody>
          <a:bodyPr/>
          <a:lstStyle/>
          <a:p>
            <a:fld id="{088D07F8-51E8-D248-ABBE-42094C82E155}" type="slidenum">
              <a:rPr lang="en-US" altLang="en-US" smtClean="0"/>
              <a:pPr/>
              <a:t>129</a:t>
            </a:fld>
            <a:endParaRPr lang="en-US" altLang="en-US"/>
          </a:p>
        </p:txBody>
      </p:sp>
      <p:sp>
        <p:nvSpPr>
          <p:cNvPr id="5" name="Footer Placeholder 4">
            <a:extLst>
              <a:ext uri="{FF2B5EF4-FFF2-40B4-BE49-F238E27FC236}">
                <a16:creationId xmlns:a16="http://schemas.microsoft.com/office/drawing/2014/main" id="{0A9CE767-CA93-4C16-B037-8218EEC704B2}"/>
              </a:ext>
            </a:extLst>
          </p:cNvPr>
          <p:cNvSpPr>
            <a:spLocks noGrp="1"/>
          </p:cNvSpPr>
          <p:nvPr>
            <p:ph type="ftr" sz="quarter" idx="11"/>
          </p:nvPr>
        </p:nvSpPr>
        <p:spPr/>
        <p:txBody>
          <a:bodyPr/>
          <a:lstStyle/>
          <a:p>
            <a:pPr>
              <a:defRPr/>
            </a:pPr>
            <a:r>
              <a:rPr lang="en-US"/>
              <a:t>SWE2314: Computer Programming II</a:t>
            </a:r>
          </a:p>
        </p:txBody>
      </p:sp>
      <p:sp>
        <p:nvSpPr>
          <p:cNvPr id="9" name="Content Placeholder 8">
            <a:extLst>
              <a:ext uri="{FF2B5EF4-FFF2-40B4-BE49-F238E27FC236}">
                <a16:creationId xmlns:a16="http://schemas.microsoft.com/office/drawing/2014/main" id="{A51B44FD-2C40-4606-898A-17E7CCED4790}"/>
              </a:ext>
            </a:extLst>
          </p:cNvPr>
          <p:cNvSpPr>
            <a:spLocks noGrp="1"/>
          </p:cNvSpPr>
          <p:nvPr>
            <p:ph idx="1"/>
          </p:nvPr>
        </p:nvSpPr>
        <p:spPr>
          <a:xfrm>
            <a:off x="457200" y="0"/>
            <a:ext cx="8229600" cy="6126163"/>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r>
              <a:rPr lang="en-GB" dirty="0"/>
              <a:t>More example on the nested if in the book.</a:t>
            </a:r>
          </a:p>
        </p:txBody>
      </p:sp>
      <p:pic>
        <p:nvPicPr>
          <p:cNvPr id="10" name="Content Placeholder 7">
            <a:extLst>
              <a:ext uri="{FF2B5EF4-FFF2-40B4-BE49-F238E27FC236}">
                <a16:creationId xmlns:a16="http://schemas.microsoft.com/office/drawing/2014/main" id="{752EE33F-2D38-49D1-B819-014D638A239B}"/>
              </a:ext>
            </a:extLst>
          </p:cNvPr>
          <p:cNvPicPr>
            <a:picLocks noChangeAspect="1"/>
          </p:cNvPicPr>
          <p:nvPr/>
        </p:nvPicPr>
        <p:blipFill>
          <a:blip r:embed="rId2"/>
          <a:stretch>
            <a:fillRect/>
          </a:stretch>
        </p:blipFill>
        <p:spPr bwMode="auto">
          <a:xfrm>
            <a:off x="304800" y="136526"/>
            <a:ext cx="6476999" cy="298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656639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a:t>A Quick Look at a C++ Program(cont’d.)</a:t>
            </a:r>
          </a:p>
        </p:txBody>
      </p:sp>
      <p:sp>
        <p:nvSpPr>
          <p:cNvPr id="11267"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1126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882" b="59149"/>
          <a:stretch/>
        </p:blipFill>
        <p:spPr bwMode="auto">
          <a:xfrm>
            <a:off x="533400" y="1828801"/>
            <a:ext cx="7848600" cy="152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AD26DB9-27E6-B141-A3F9-056A66238287}" type="slidenum">
              <a:rPr lang="en-US" altLang="en-US">
                <a:solidFill>
                  <a:schemeClr val="bg1"/>
                </a:solidFill>
              </a:rPr>
              <a:pPr/>
              <a:t>13</a:t>
            </a:fld>
            <a:endParaRPr lang="en-US" altLang="en-US">
              <a:solidFill>
                <a:schemeClr val="bg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0A6D-D9DA-449C-AB6E-DF1BD03CAAA2}"/>
              </a:ext>
            </a:extLst>
          </p:cNvPr>
          <p:cNvSpPr>
            <a:spLocks noGrp="1"/>
          </p:cNvSpPr>
          <p:nvPr>
            <p:ph type="title"/>
          </p:nvPr>
        </p:nvSpPr>
        <p:spPr/>
        <p:txBody>
          <a:bodyPr/>
          <a:lstStyle/>
          <a:p>
            <a:r>
              <a:rPr lang="en-GB" dirty="0"/>
              <a:t>Conditional Operator (? :)</a:t>
            </a:r>
          </a:p>
        </p:txBody>
      </p:sp>
      <p:pic>
        <p:nvPicPr>
          <p:cNvPr id="6" name="Content Placeholder 5">
            <a:extLst>
              <a:ext uri="{FF2B5EF4-FFF2-40B4-BE49-F238E27FC236}">
                <a16:creationId xmlns:a16="http://schemas.microsoft.com/office/drawing/2014/main" id="{D6E70060-EB0E-4E45-BCA2-F2AC908CABFE}"/>
              </a:ext>
            </a:extLst>
          </p:cNvPr>
          <p:cNvPicPr>
            <a:picLocks noGrp="1" noChangeAspect="1"/>
          </p:cNvPicPr>
          <p:nvPr>
            <p:ph idx="1"/>
          </p:nvPr>
        </p:nvPicPr>
        <p:blipFill>
          <a:blip r:embed="rId2"/>
          <a:stretch>
            <a:fillRect/>
          </a:stretch>
        </p:blipFill>
        <p:spPr>
          <a:xfrm>
            <a:off x="-23813" y="1569792"/>
            <a:ext cx="9144000" cy="2672007"/>
          </a:xfrm>
          <a:prstGeom prst="rect">
            <a:avLst/>
          </a:prstGeom>
        </p:spPr>
      </p:pic>
      <p:sp>
        <p:nvSpPr>
          <p:cNvPr id="4" name="Slide Number Placeholder 3">
            <a:extLst>
              <a:ext uri="{FF2B5EF4-FFF2-40B4-BE49-F238E27FC236}">
                <a16:creationId xmlns:a16="http://schemas.microsoft.com/office/drawing/2014/main" id="{01B382FE-D989-46B6-8A7E-B7552ABA9545}"/>
              </a:ext>
            </a:extLst>
          </p:cNvPr>
          <p:cNvSpPr>
            <a:spLocks noGrp="1"/>
          </p:cNvSpPr>
          <p:nvPr>
            <p:ph type="sldNum" sz="quarter" idx="10"/>
          </p:nvPr>
        </p:nvSpPr>
        <p:spPr/>
        <p:txBody>
          <a:bodyPr/>
          <a:lstStyle/>
          <a:p>
            <a:fld id="{088D07F8-51E8-D248-ABBE-42094C82E155}" type="slidenum">
              <a:rPr lang="en-US" altLang="en-US" smtClean="0"/>
              <a:pPr/>
              <a:t>130</a:t>
            </a:fld>
            <a:endParaRPr lang="en-US" altLang="en-US"/>
          </a:p>
        </p:txBody>
      </p:sp>
      <p:sp>
        <p:nvSpPr>
          <p:cNvPr id="5" name="Footer Placeholder 4">
            <a:extLst>
              <a:ext uri="{FF2B5EF4-FFF2-40B4-BE49-F238E27FC236}">
                <a16:creationId xmlns:a16="http://schemas.microsoft.com/office/drawing/2014/main" id="{DFB6BD58-76B9-4C9B-A2A1-EBEF9AD009F6}"/>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B611B6ED-E5D1-4FE9-A1E0-06964F1D7C5B}"/>
              </a:ext>
            </a:extLst>
          </p:cNvPr>
          <p:cNvPicPr>
            <a:picLocks noChangeAspect="1"/>
          </p:cNvPicPr>
          <p:nvPr/>
        </p:nvPicPr>
        <p:blipFill>
          <a:blip r:embed="rId3"/>
          <a:stretch>
            <a:fillRect/>
          </a:stretch>
        </p:blipFill>
        <p:spPr>
          <a:xfrm>
            <a:off x="0" y="4282986"/>
            <a:ext cx="9296400" cy="2617876"/>
          </a:xfrm>
          <a:prstGeom prst="rect">
            <a:avLst/>
          </a:prstGeom>
        </p:spPr>
      </p:pic>
    </p:spTree>
    <p:extLst>
      <p:ext uri="{BB962C8B-B14F-4D97-AF65-F5344CB8AC3E}">
        <p14:creationId xmlns:p14="http://schemas.microsoft.com/office/powerpoint/2010/main" val="35977938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4ABB-0D1B-4347-A80C-D93453625718}"/>
              </a:ext>
            </a:extLst>
          </p:cNvPr>
          <p:cNvSpPr>
            <a:spLocks noGrp="1"/>
          </p:cNvSpPr>
          <p:nvPr>
            <p:ph type="title"/>
          </p:nvPr>
        </p:nvSpPr>
        <p:spPr>
          <a:xfrm>
            <a:off x="457200" y="0"/>
            <a:ext cx="8229600" cy="762000"/>
          </a:xfrm>
        </p:spPr>
        <p:txBody>
          <a:bodyPr/>
          <a:lstStyle/>
          <a:p>
            <a:r>
              <a:rPr lang="en-GB" dirty="0"/>
              <a:t>Switch Structure</a:t>
            </a:r>
          </a:p>
        </p:txBody>
      </p:sp>
      <p:pic>
        <p:nvPicPr>
          <p:cNvPr id="6" name="Content Placeholder 5">
            <a:extLst>
              <a:ext uri="{FF2B5EF4-FFF2-40B4-BE49-F238E27FC236}">
                <a16:creationId xmlns:a16="http://schemas.microsoft.com/office/drawing/2014/main" id="{F6536A50-F000-44FC-8364-5CA8FD4A1A9B}"/>
              </a:ext>
            </a:extLst>
          </p:cNvPr>
          <p:cNvPicPr>
            <a:picLocks noGrp="1" noChangeAspect="1"/>
          </p:cNvPicPr>
          <p:nvPr>
            <p:ph idx="1"/>
          </p:nvPr>
        </p:nvPicPr>
        <p:blipFill>
          <a:blip r:embed="rId2"/>
          <a:stretch>
            <a:fillRect/>
          </a:stretch>
        </p:blipFill>
        <p:spPr>
          <a:xfrm>
            <a:off x="152400" y="762001"/>
            <a:ext cx="8686800" cy="2209799"/>
          </a:xfrm>
          <a:prstGeom prst="rect">
            <a:avLst/>
          </a:prstGeom>
        </p:spPr>
      </p:pic>
      <p:sp>
        <p:nvSpPr>
          <p:cNvPr id="4" name="Slide Number Placeholder 3">
            <a:extLst>
              <a:ext uri="{FF2B5EF4-FFF2-40B4-BE49-F238E27FC236}">
                <a16:creationId xmlns:a16="http://schemas.microsoft.com/office/drawing/2014/main" id="{A63D70EA-6FB9-423F-A017-F7B7A192BFD5}"/>
              </a:ext>
            </a:extLst>
          </p:cNvPr>
          <p:cNvSpPr>
            <a:spLocks noGrp="1"/>
          </p:cNvSpPr>
          <p:nvPr>
            <p:ph type="sldNum" sz="quarter" idx="10"/>
          </p:nvPr>
        </p:nvSpPr>
        <p:spPr/>
        <p:txBody>
          <a:bodyPr/>
          <a:lstStyle/>
          <a:p>
            <a:fld id="{088D07F8-51E8-D248-ABBE-42094C82E155}" type="slidenum">
              <a:rPr lang="en-US" altLang="en-US" smtClean="0"/>
              <a:pPr/>
              <a:t>131</a:t>
            </a:fld>
            <a:endParaRPr lang="en-US" altLang="en-US"/>
          </a:p>
        </p:txBody>
      </p:sp>
      <p:sp>
        <p:nvSpPr>
          <p:cNvPr id="5" name="Footer Placeholder 4">
            <a:extLst>
              <a:ext uri="{FF2B5EF4-FFF2-40B4-BE49-F238E27FC236}">
                <a16:creationId xmlns:a16="http://schemas.microsoft.com/office/drawing/2014/main" id="{F4F96DA2-FA35-4359-B5F6-33291CD33D5C}"/>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92B5439F-2512-4CA7-BA25-57FA7ED943CD}"/>
              </a:ext>
            </a:extLst>
          </p:cNvPr>
          <p:cNvPicPr>
            <a:picLocks noChangeAspect="1"/>
          </p:cNvPicPr>
          <p:nvPr/>
        </p:nvPicPr>
        <p:blipFill>
          <a:blip r:embed="rId3"/>
          <a:stretch>
            <a:fillRect/>
          </a:stretch>
        </p:blipFill>
        <p:spPr>
          <a:xfrm>
            <a:off x="5334000" y="2438400"/>
            <a:ext cx="3505200" cy="4534501"/>
          </a:xfrm>
          <a:prstGeom prst="rect">
            <a:avLst/>
          </a:prstGeom>
        </p:spPr>
      </p:pic>
    </p:spTree>
    <p:extLst>
      <p:ext uri="{BB962C8B-B14F-4D97-AF65-F5344CB8AC3E}">
        <p14:creationId xmlns:p14="http://schemas.microsoft.com/office/powerpoint/2010/main" val="34562978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DB1B2C-E430-4999-826A-5DB5A8DDAD10}"/>
              </a:ext>
            </a:extLst>
          </p:cNvPr>
          <p:cNvSpPr>
            <a:spLocks noGrp="1"/>
          </p:cNvSpPr>
          <p:nvPr>
            <p:ph idx="1"/>
          </p:nvPr>
        </p:nvSpPr>
        <p:spPr>
          <a:xfrm>
            <a:off x="0" y="0"/>
            <a:ext cx="9144000" cy="68580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8ED7AAF1-2EDA-4A91-A29E-BFE710FCF2EF}"/>
              </a:ext>
            </a:extLst>
          </p:cNvPr>
          <p:cNvSpPr>
            <a:spLocks noGrp="1"/>
          </p:cNvSpPr>
          <p:nvPr>
            <p:ph type="sldNum" sz="quarter" idx="10"/>
          </p:nvPr>
        </p:nvSpPr>
        <p:spPr/>
        <p:txBody>
          <a:bodyPr/>
          <a:lstStyle/>
          <a:p>
            <a:fld id="{088D07F8-51E8-D248-ABBE-42094C82E155}" type="slidenum">
              <a:rPr lang="en-US" altLang="en-US" smtClean="0"/>
              <a:pPr/>
              <a:t>132</a:t>
            </a:fld>
            <a:endParaRPr lang="en-US" altLang="en-US"/>
          </a:p>
        </p:txBody>
      </p:sp>
      <p:sp>
        <p:nvSpPr>
          <p:cNvPr id="5" name="Footer Placeholder 4">
            <a:extLst>
              <a:ext uri="{FF2B5EF4-FFF2-40B4-BE49-F238E27FC236}">
                <a16:creationId xmlns:a16="http://schemas.microsoft.com/office/drawing/2014/main" id="{20A6E87C-F618-48BA-9B18-E97FA766F83E}"/>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127F8672-8956-422A-9E60-70B774A3DA54}"/>
              </a:ext>
            </a:extLst>
          </p:cNvPr>
          <p:cNvPicPr>
            <a:picLocks noChangeAspect="1"/>
          </p:cNvPicPr>
          <p:nvPr/>
        </p:nvPicPr>
        <p:blipFill>
          <a:blip r:embed="rId2"/>
          <a:stretch>
            <a:fillRect/>
          </a:stretch>
        </p:blipFill>
        <p:spPr>
          <a:xfrm>
            <a:off x="38100" y="4762"/>
            <a:ext cx="8877300" cy="4033838"/>
          </a:xfrm>
          <a:prstGeom prst="rect">
            <a:avLst/>
          </a:prstGeom>
        </p:spPr>
      </p:pic>
    </p:spTree>
    <p:extLst>
      <p:ext uri="{BB962C8B-B14F-4D97-AF65-F5344CB8AC3E}">
        <p14:creationId xmlns:p14="http://schemas.microsoft.com/office/powerpoint/2010/main" val="23984032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BA3E3-04E6-4979-8E8E-92FA6BE84944}"/>
              </a:ext>
            </a:extLst>
          </p:cNvPr>
          <p:cNvSpPr>
            <a:spLocks noGrp="1"/>
          </p:cNvSpPr>
          <p:nvPr>
            <p:ph idx="1"/>
          </p:nvPr>
        </p:nvSpPr>
        <p:spPr>
          <a:xfrm>
            <a:off x="457200" y="0"/>
            <a:ext cx="8229600" cy="6858000"/>
          </a:xfrm>
        </p:spPr>
        <p:txBody>
          <a:bodyPr/>
          <a:lstStyle/>
          <a:p>
            <a:r>
              <a:rPr lang="en-GB" dirty="0"/>
              <a:t>Consider the following code snippet in which the grade is the variable of char type:</a:t>
            </a:r>
          </a:p>
        </p:txBody>
      </p:sp>
      <p:sp>
        <p:nvSpPr>
          <p:cNvPr id="4" name="Slide Number Placeholder 3">
            <a:extLst>
              <a:ext uri="{FF2B5EF4-FFF2-40B4-BE49-F238E27FC236}">
                <a16:creationId xmlns:a16="http://schemas.microsoft.com/office/drawing/2014/main" id="{12EDC38C-DB99-49B2-981A-129965FD79E7}"/>
              </a:ext>
            </a:extLst>
          </p:cNvPr>
          <p:cNvSpPr>
            <a:spLocks noGrp="1"/>
          </p:cNvSpPr>
          <p:nvPr>
            <p:ph type="sldNum" sz="quarter" idx="10"/>
          </p:nvPr>
        </p:nvSpPr>
        <p:spPr/>
        <p:txBody>
          <a:bodyPr/>
          <a:lstStyle/>
          <a:p>
            <a:fld id="{088D07F8-51E8-D248-ABBE-42094C82E155}" type="slidenum">
              <a:rPr lang="en-US" altLang="en-US" smtClean="0"/>
              <a:pPr/>
              <a:t>133</a:t>
            </a:fld>
            <a:endParaRPr lang="en-US" altLang="en-US"/>
          </a:p>
        </p:txBody>
      </p:sp>
      <p:sp>
        <p:nvSpPr>
          <p:cNvPr id="5" name="Footer Placeholder 4">
            <a:extLst>
              <a:ext uri="{FF2B5EF4-FFF2-40B4-BE49-F238E27FC236}">
                <a16:creationId xmlns:a16="http://schemas.microsoft.com/office/drawing/2014/main" id="{3C8150F5-7ACD-453D-AE64-A4828C6D8106}"/>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C468BCA2-0844-414C-B26A-8D439B41C789}"/>
              </a:ext>
            </a:extLst>
          </p:cNvPr>
          <p:cNvPicPr>
            <a:picLocks noChangeAspect="1"/>
          </p:cNvPicPr>
          <p:nvPr/>
        </p:nvPicPr>
        <p:blipFill>
          <a:blip r:embed="rId2"/>
          <a:stretch>
            <a:fillRect/>
          </a:stretch>
        </p:blipFill>
        <p:spPr>
          <a:xfrm>
            <a:off x="1524000" y="1066800"/>
            <a:ext cx="6172200" cy="5791199"/>
          </a:xfrm>
          <a:prstGeom prst="rect">
            <a:avLst/>
          </a:prstGeom>
        </p:spPr>
      </p:pic>
    </p:spTree>
    <p:extLst>
      <p:ext uri="{BB962C8B-B14F-4D97-AF65-F5344CB8AC3E}">
        <p14:creationId xmlns:p14="http://schemas.microsoft.com/office/powerpoint/2010/main" val="22485077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EEFC8E-86D6-41B7-B199-D36114E6E1E7}"/>
              </a:ext>
            </a:extLst>
          </p:cNvPr>
          <p:cNvSpPr>
            <a:spLocks noGrp="1"/>
          </p:cNvSpPr>
          <p:nvPr>
            <p:ph type="sldNum" sz="quarter" idx="10"/>
          </p:nvPr>
        </p:nvSpPr>
        <p:spPr/>
        <p:txBody>
          <a:bodyPr/>
          <a:lstStyle/>
          <a:p>
            <a:fld id="{088D07F8-51E8-D248-ABBE-42094C82E155}" type="slidenum">
              <a:rPr lang="en-US" altLang="en-US" smtClean="0"/>
              <a:pPr/>
              <a:t>134</a:t>
            </a:fld>
            <a:endParaRPr lang="en-US" altLang="en-US"/>
          </a:p>
        </p:txBody>
      </p:sp>
      <p:sp>
        <p:nvSpPr>
          <p:cNvPr id="5" name="Footer Placeholder 4">
            <a:extLst>
              <a:ext uri="{FF2B5EF4-FFF2-40B4-BE49-F238E27FC236}">
                <a16:creationId xmlns:a16="http://schemas.microsoft.com/office/drawing/2014/main" id="{C9E66479-6202-491A-924C-348F59C177EC}"/>
              </a:ext>
            </a:extLst>
          </p:cNvPr>
          <p:cNvSpPr>
            <a:spLocks noGrp="1"/>
          </p:cNvSpPr>
          <p:nvPr>
            <p:ph type="ftr" sz="quarter" idx="11"/>
          </p:nvPr>
        </p:nvSpPr>
        <p:spPr/>
        <p:txBody>
          <a:bodyPr/>
          <a:lstStyle/>
          <a:p>
            <a:pPr>
              <a:defRPr/>
            </a:pPr>
            <a:r>
              <a:rPr lang="en-US"/>
              <a:t>SWE2314: Computer Programming II</a:t>
            </a:r>
          </a:p>
        </p:txBody>
      </p:sp>
      <p:sp>
        <p:nvSpPr>
          <p:cNvPr id="7" name="Content Placeholder 6">
            <a:extLst>
              <a:ext uri="{FF2B5EF4-FFF2-40B4-BE49-F238E27FC236}">
                <a16:creationId xmlns:a16="http://schemas.microsoft.com/office/drawing/2014/main" id="{CCEEDC55-CBE7-4A65-BC19-6EADA80709B0}"/>
              </a:ext>
            </a:extLst>
          </p:cNvPr>
          <p:cNvSpPr>
            <a:spLocks noGrp="1"/>
          </p:cNvSpPr>
          <p:nvPr>
            <p:ph idx="1"/>
          </p:nvPr>
        </p:nvSpPr>
        <p:spPr>
          <a:xfrm>
            <a:off x="0" y="0"/>
            <a:ext cx="9296400" cy="68580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8" name="Content Placeholder 5">
            <a:extLst>
              <a:ext uri="{FF2B5EF4-FFF2-40B4-BE49-F238E27FC236}">
                <a16:creationId xmlns:a16="http://schemas.microsoft.com/office/drawing/2014/main" id="{71DA7AA9-395C-4139-96DB-8350590DC8A7}"/>
              </a:ext>
            </a:extLst>
          </p:cNvPr>
          <p:cNvPicPr>
            <a:picLocks noChangeAspect="1"/>
          </p:cNvPicPr>
          <p:nvPr/>
        </p:nvPicPr>
        <p:blipFill>
          <a:blip r:embed="rId2"/>
          <a:stretch>
            <a:fillRect/>
          </a:stretch>
        </p:blipFill>
        <p:spPr bwMode="auto">
          <a:xfrm>
            <a:off x="0" y="304800"/>
            <a:ext cx="9144000" cy="168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9" name="Picture 8">
            <a:extLst>
              <a:ext uri="{FF2B5EF4-FFF2-40B4-BE49-F238E27FC236}">
                <a16:creationId xmlns:a16="http://schemas.microsoft.com/office/drawing/2014/main" id="{5E3DC121-7D8D-4BFB-8E07-BEF97E314DF5}"/>
              </a:ext>
            </a:extLst>
          </p:cNvPr>
          <p:cNvPicPr>
            <a:picLocks noChangeAspect="1"/>
          </p:cNvPicPr>
          <p:nvPr/>
        </p:nvPicPr>
        <p:blipFill>
          <a:blip r:embed="rId3"/>
          <a:stretch>
            <a:fillRect/>
          </a:stretch>
        </p:blipFill>
        <p:spPr>
          <a:xfrm>
            <a:off x="33337" y="2299151"/>
            <a:ext cx="9144000" cy="607730"/>
          </a:xfrm>
          <a:prstGeom prst="rect">
            <a:avLst/>
          </a:prstGeom>
        </p:spPr>
      </p:pic>
    </p:spTree>
    <p:extLst>
      <p:ext uri="{BB962C8B-B14F-4D97-AF65-F5344CB8AC3E}">
        <p14:creationId xmlns:p14="http://schemas.microsoft.com/office/powerpoint/2010/main" val="31940749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6A4EA-EF59-44D8-8793-9C29955FCCD3}"/>
              </a:ext>
            </a:extLst>
          </p:cNvPr>
          <p:cNvSpPr>
            <a:spLocks noGrp="1"/>
          </p:cNvSpPr>
          <p:nvPr>
            <p:ph idx="1"/>
          </p:nvPr>
        </p:nvSpPr>
        <p:spPr>
          <a:xfrm>
            <a:off x="0" y="0"/>
            <a:ext cx="9144000" cy="6934200"/>
          </a:xfrm>
        </p:spPr>
        <p:txBody>
          <a:bodyPr/>
          <a:lstStyle/>
          <a:p>
            <a:endParaRPr lang="en-GB" dirty="0"/>
          </a:p>
          <a:p>
            <a:endParaRPr lang="en-GB" dirty="0"/>
          </a:p>
        </p:txBody>
      </p:sp>
      <p:sp>
        <p:nvSpPr>
          <p:cNvPr id="4" name="Slide Number Placeholder 3">
            <a:extLst>
              <a:ext uri="{FF2B5EF4-FFF2-40B4-BE49-F238E27FC236}">
                <a16:creationId xmlns:a16="http://schemas.microsoft.com/office/drawing/2014/main" id="{0170872D-B847-4868-B0AC-EE65096FE0CE}"/>
              </a:ext>
            </a:extLst>
          </p:cNvPr>
          <p:cNvSpPr>
            <a:spLocks noGrp="1"/>
          </p:cNvSpPr>
          <p:nvPr>
            <p:ph type="sldNum" sz="quarter" idx="10"/>
          </p:nvPr>
        </p:nvSpPr>
        <p:spPr/>
        <p:txBody>
          <a:bodyPr/>
          <a:lstStyle/>
          <a:p>
            <a:fld id="{088D07F8-51E8-D248-ABBE-42094C82E155}" type="slidenum">
              <a:rPr lang="en-US" altLang="en-US" smtClean="0"/>
              <a:pPr/>
              <a:t>135</a:t>
            </a:fld>
            <a:endParaRPr lang="en-US" altLang="en-US"/>
          </a:p>
        </p:txBody>
      </p:sp>
      <p:sp>
        <p:nvSpPr>
          <p:cNvPr id="5" name="Footer Placeholder 4">
            <a:extLst>
              <a:ext uri="{FF2B5EF4-FFF2-40B4-BE49-F238E27FC236}">
                <a16:creationId xmlns:a16="http://schemas.microsoft.com/office/drawing/2014/main" id="{D8A86EAD-06C5-4C60-A24C-6DBBCE3BE45F}"/>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B33242F0-4755-4D62-8343-F2FEAEC793EE}"/>
              </a:ext>
            </a:extLst>
          </p:cNvPr>
          <p:cNvPicPr>
            <a:picLocks noChangeAspect="1"/>
          </p:cNvPicPr>
          <p:nvPr/>
        </p:nvPicPr>
        <p:blipFill>
          <a:blip r:embed="rId2"/>
          <a:stretch>
            <a:fillRect/>
          </a:stretch>
        </p:blipFill>
        <p:spPr>
          <a:xfrm>
            <a:off x="0" y="0"/>
            <a:ext cx="6935168" cy="5477639"/>
          </a:xfrm>
          <a:prstGeom prst="rect">
            <a:avLst/>
          </a:prstGeom>
        </p:spPr>
      </p:pic>
    </p:spTree>
    <p:extLst>
      <p:ext uri="{BB962C8B-B14F-4D97-AF65-F5344CB8AC3E}">
        <p14:creationId xmlns:p14="http://schemas.microsoft.com/office/powerpoint/2010/main" val="33910353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38D846-748C-4B98-9BC1-B7901BB3EE7F}"/>
              </a:ext>
            </a:extLst>
          </p:cNvPr>
          <p:cNvPicPr>
            <a:picLocks noGrp="1" noChangeAspect="1"/>
          </p:cNvPicPr>
          <p:nvPr>
            <p:ph idx="1"/>
          </p:nvPr>
        </p:nvPicPr>
        <p:blipFill>
          <a:blip r:embed="rId2"/>
          <a:stretch>
            <a:fillRect/>
          </a:stretch>
        </p:blipFill>
        <p:spPr>
          <a:xfrm>
            <a:off x="304800" y="29918"/>
            <a:ext cx="7230484" cy="3486637"/>
          </a:xfrm>
          <a:prstGeom prst="rect">
            <a:avLst/>
          </a:prstGeom>
        </p:spPr>
      </p:pic>
      <p:sp>
        <p:nvSpPr>
          <p:cNvPr id="4" name="Slide Number Placeholder 3">
            <a:extLst>
              <a:ext uri="{FF2B5EF4-FFF2-40B4-BE49-F238E27FC236}">
                <a16:creationId xmlns:a16="http://schemas.microsoft.com/office/drawing/2014/main" id="{F8CA50EF-10E6-41FC-B089-DE0694FB7684}"/>
              </a:ext>
            </a:extLst>
          </p:cNvPr>
          <p:cNvSpPr>
            <a:spLocks noGrp="1"/>
          </p:cNvSpPr>
          <p:nvPr>
            <p:ph type="sldNum" sz="quarter" idx="10"/>
          </p:nvPr>
        </p:nvSpPr>
        <p:spPr/>
        <p:txBody>
          <a:bodyPr/>
          <a:lstStyle/>
          <a:p>
            <a:fld id="{088D07F8-51E8-D248-ABBE-42094C82E155}" type="slidenum">
              <a:rPr lang="en-US" altLang="en-US" smtClean="0"/>
              <a:pPr/>
              <a:t>136</a:t>
            </a:fld>
            <a:endParaRPr lang="en-US" altLang="en-US"/>
          </a:p>
        </p:txBody>
      </p:sp>
      <p:sp>
        <p:nvSpPr>
          <p:cNvPr id="5" name="Footer Placeholder 4">
            <a:extLst>
              <a:ext uri="{FF2B5EF4-FFF2-40B4-BE49-F238E27FC236}">
                <a16:creationId xmlns:a16="http://schemas.microsoft.com/office/drawing/2014/main" id="{F3C844A1-3B24-477B-949C-513D65B49E84}"/>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4236116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21A76C-1352-433D-82EF-2ABAF6179A9A}"/>
              </a:ext>
            </a:extLst>
          </p:cNvPr>
          <p:cNvSpPr>
            <a:spLocks noGrp="1"/>
          </p:cNvSpPr>
          <p:nvPr>
            <p:ph idx="1"/>
          </p:nvPr>
        </p:nvSpPr>
        <p:spPr>
          <a:xfrm>
            <a:off x="457200" y="0"/>
            <a:ext cx="8229600" cy="6126163"/>
          </a:xfrm>
        </p:spPr>
        <p:txBody>
          <a:bodyPr/>
          <a:lstStyle/>
          <a:p>
            <a:r>
              <a:rPr lang="en-GB" dirty="0"/>
              <a:t>Execute the above program severally to see the effect of the “break” keyword</a:t>
            </a:r>
          </a:p>
        </p:txBody>
      </p:sp>
      <p:sp>
        <p:nvSpPr>
          <p:cNvPr id="4" name="Slide Number Placeholder 3">
            <a:extLst>
              <a:ext uri="{FF2B5EF4-FFF2-40B4-BE49-F238E27FC236}">
                <a16:creationId xmlns:a16="http://schemas.microsoft.com/office/drawing/2014/main" id="{29F2C8BD-5CB8-44C5-AA4D-E6F723F9285C}"/>
              </a:ext>
            </a:extLst>
          </p:cNvPr>
          <p:cNvSpPr>
            <a:spLocks noGrp="1"/>
          </p:cNvSpPr>
          <p:nvPr>
            <p:ph type="sldNum" sz="quarter" idx="10"/>
          </p:nvPr>
        </p:nvSpPr>
        <p:spPr/>
        <p:txBody>
          <a:bodyPr/>
          <a:lstStyle/>
          <a:p>
            <a:fld id="{088D07F8-51E8-D248-ABBE-42094C82E155}" type="slidenum">
              <a:rPr lang="en-US" altLang="en-US" smtClean="0"/>
              <a:pPr/>
              <a:t>137</a:t>
            </a:fld>
            <a:endParaRPr lang="en-US" altLang="en-US"/>
          </a:p>
        </p:txBody>
      </p:sp>
      <p:sp>
        <p:nvSpPr>
          <p:cNvPr id="5" name="Footer Placeholder 4">
            <a:extLst>
              <a:ext uri="{FF2B5EF4-FFF2-40B4-BE49-F238E27FC236}">
                <a16:creationId xmlns:a16="http://schemas.microsoft.com/office/drawing/2014/main" id="{83FCA00A-0D77-409C-9528-2717475587F0}"/>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FFCA1E16-7A94-4FA9-928D-430AFF3F15D4}"/>
              </a:ext>
            </a:extLst>
          </p:cNvPr>
          <p:cNvPicPr>
            <a:picLocks noChangeAspect="1"/>
          </p:cNvPicPr>
          <p:nvPr/>
        </p:nvPicPr>
        <p:blipFill>
          <a:blip r:embed="rId2"/>
          <a:stretch>
            <a:fillRect/>
          </a:stretch>
        </p:blipFill>
        <p:spPr>
          <a:xfrm>
            <a:off x="485774" y="1042654"/>
            <a:ext cx="5762625" cy="5083509"/>
          </a:xfrm>
          <a:prstGeom prst="rect">
            <a:avLst/>
          </a:prstGeom>
        </p:spPr>
      </p:pic>
    </p:spTree>
    <p:extLst>
      <p:ext uri="{BB962C8B-B14F-4D97-AF65-F5344CB8AC3E}">
        <p14:creationId xmlns:p14="http://schemas.microsoft.com/office/powerpoint/2010/main" val="20546993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3284320-8E08-4E3A-8C14-77B622C254D3}"/>
              </a:ext>
            </a:extLst>
          </p:cNvPr>
          <p:cNvPicPr>
            <a:picLocks noGrp="1" noChangeAspect="1"/>
          </p:cNvPicPr>
          <p:nvPr>
            <p:ph idx="1"/>
          </p:nvPr>
        </p:nvPicPr>
        <p:blipFill>
          <a:blip r:embed="rId2"/>
          <a:stretch>
            <a:fillRect/>
          </a:stretch>
        </p:blipFill>
        <p:spPr>
          <a:xfrm>
            <a:off x="228600" y="0"/>
            <a:ext cx="7087589" cy="4972744"/>
          </a:xfrm>
          <a:prstGeom prst="rect">
            <a:avLst/>
          </a:prstGeom>
        </p:spPr>
      </p:pic>
      <p:sp>
        <p:nvSpPr>
          <p:cNvPr id="4" name="Slide Number Placeholder 3">
            <a:extLst>
              <a:ext uri="{FF2B5EF4-FFF2-40B4-BE49-F238E27FC236}">
                <a16:creationId xmlns:a16="http://schemas.microsoft.com/office/drawing/2014/main" id="{587954A9-E820-41FB-ABEB-19931D483F9A}"/>
              </a:ext>
            </a:extLst>
          </p:cNvPr>
          <p:cNvSpPr>
            <a:spLocks noGrp="1"/>
          </p:cNvSpPr>
          <p:nvPr>
            <p:ph type="sldNum" sz="quarter" idx="10"/>
          </p:nvPr>
        </p:nvSpPr>
        <p:spPr/>
        <p:txBody>
          <a:bodyPr/>
          <a:lstStyle/>
          <a:p>
            <a:fld id="{088D07F8-51E8-D248-ABBE-42094C82E155}" type="slidenum">
              <a:rPr lang="en-US" altLang="en-US" smtClean="0"/>
              <a:pPr/>
              <a:t>138</a:t>
            </a:fld>
            <a:endParaRPr lang="en-US" altLang="en-US"/>
          </a:p>
        </p:txBody>
      </p:sp>
      <p:sp>
        <p:nvSpPr>
          <p:cNvPr id="5" name="Footer Placeholder 4">
            <a:extLst>
              <a:ext uri="{FF2B5EF4-FFF2-40B4-BE49-F238E27FC236}">
                <a16:creationId xmlns:a16="http://schemas.microsoft.com/office/drawing/2014/main" id="{9201534B-EAB8-4F13-92CC-8AA85A564CA4}"/>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8963851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65F2555-33D0-4C3E-B33F-9923BBAE429A}"/>
              </a:ext>
            </a:extLst>
          </p:cNvPr>
          <p:cNvPicPr>
            <a:picLocks noGrp="1" noChangeAspect="1"/>
          </p:cNvPicPr>
          <p:nvPr>
            <p:ph idx="1"/>
          </p:nvPr>
        </p:nvPicPr>
        <p:blipFill>
          <a:blip r:embed="rId2"/>
          <a:stretch>
            <a:fillRect/>
          </a:stretch>
        </p:blipFill>
        <p:spPr>
          <a:xfrm>
            <a:off x="0" y="0"/>
            <a:ext cx="9144000" cy="3429000"/>
          </a:xfrm>
          <a:prstGeom prst="rect">
            <a:avLst/>
          </a:prstGeom>
        </p:spPr>
      </p:pic>
      <p:sp>
        <p:nvSpPr>
          <p:cNvPr id="4" name="Slide Number Placeholder 3">
            <a:extLst>
              <a:ext uri="{FF2B5EF4-FFF2-40B4-BE49-F238E27FC236}">
                <a16:creationId xmlns:a16="http://schemas.microsoft.com/office/drawing/2014/main" id="{9BEAD018-B311-4CFE-AE77-0DD0182321D3}"/>
              </a:ext>
            </a:extLst>
          </p:cNvPr>
          <p:cNvSpPr>
            <a:spLocks noGrp="1"/>
          </p:cNvSpPr>
          <p:nvPr>
            <p:ph type="sldNum" sz="quarter" idx="10"/>
          </p:nvPr>
        </p:nvSpPr>
        <p:spPr/>
        <p:txBody>
          <a:bodyPr/>
          <a:lstStyle/>
          <a:p>
            <a:fld id="{088D07F8-51E8-D248-ABBE-42094C82E155}" type="slidenum">
              <a:rPr lang="en-US" altLang="en-US" smtClean="0"/>
              <a:pPr/>
              <a:t>139</a:t>
            </a:fld>
            <a:endParaRPr lang="en-US" altLang="en-US"/>
          </a:p>
        </p:txBody>
      </p:sp>
      <p:sp>
        <p:nvSpPr>
          <p:cNvPr id="5" name="Footer Placeholder 4">
            <a:extLst>
              <a:ext uri="{FF2B5EF4-FFF2-40B4-BE49-F238E27FC236}">
                <a16:creationId xmlns:a16="http://schemas.microsoft.com/office/drawing/2014/main" id="{ADDB070B-8AED-4F1F-9533-9E7670CD101E}"/>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20499351-8DD2-4DBA-8574-29930953BB2B}"/>
              </a:ext>
            </a:extLst>
          </p:cNvPr>
          <p:cNvPicPr>
            <a:picLocks noChangeAspect="1"/>
          </p:cNvPicPr>
          <p:nvPr/>
        </p:nvPicPr>
        <p:blipFill>
          <a:blip r:embed="rId3"/>
          <a:stretch>
            <a:fillRect/>
          </a:stretch>
        </p:blipFill>
        <p:spPr>
          <a:xfrm>
            <a:off x="0" y="3352800"/>
            <a:ext cx="9144000" cy="929268"/>
          </a:xfrm>
          <a:prstGeom prst="rect">
            <a:avLst/>
          </a:prstGeom>
        </p:spPr>
      </p:pic>
    </p:spTree>
    <p:extLst>
      <p:ext uri="{BB962C8B-B14F-4D97-AF65-F5344CB8AC3E}">
        <p14:creationId xmlns:p14="http://schemas.microsoft.com/office/powerpoint/2010/main" val="2706899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a:t>A Quick Look at a C++ Program(cont’d.)</a:t>
            </a:r>
          </a:p>
        </p:txBody>
      </p:sp>
      <p:sp>
        <p:nvSpPr>
          <p:cNvPr id="11267"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1126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8085"/>
          <a:stretch/>
        </p:blipFill>
        <p:spPr bwMode="auto">
          <a:xfrm>
            <a:off x="533400" y="1828801"/>
            <a:ext cx="833913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AD26DB9-27E6-B141-A3F9-056A66238287}" type="slidenum">
              <a:rPr lang="en-US" altLang="en-US">
                <a:solidFill>
                  <a:schemeClr val="bg1"/>
                </a:solidFill>
              </a:rPr>
              <a:pPr/>
              <a:t>14</a:t>
            </a:fld>
            <a:endParaRPr lang="en-US" altLang="en-US">
              <a:solidFill>
                <a:schemeClr val="bg1"/>
              </a:solidFill>
            </a:endParaRPr>
          </a:p>
        </p:txBody>
      </p:sp>
    </p:spTree>
    <p:extLst>
      <p:ext uri="{BB962C8B-B14F-4D97-AF65-F5344CB8AC3E}">
        <p14:creationId xmlns:p14="http://schemas.microsoft.com/office/powerpoint/2010/main" val="10944273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717E8CA-E68B-4F37-9B5D-5B948001DE51}"/>
              </a:ext>
            </a:extLst>
          </p:cNvPr>
          <p:cNvPicPr>
            <a:picLocks noGrp="1" noChangeAspect="1"/>
          </p:cNvPicPr>
          <p:nvPr>
            <p:ph idx="1"/>
          </p:nvPr>
        </p:nvPicPr>
        <p:blipFill>
          <a:blip r:embed="rId2"/>
          <a:stretch>
            <a:fillRect/>
          </a:stretch>
        </p:blipFill>
        <p:spPr>
          <a:xfrm>
            <a:off x="0" y="23812"/>
            <a:ext cx="8686800" cy="2558296"/>
          </a:xfrm>
          <a:prstGeom prst="rect">
            <a:avLst/>
          </a:prstGeom>
        </p:spPr>
      </p:pic>
      <p:sp>
        <p:nvSpPr>
          <p:cNvPr id="4" name="Slide Number Placeholder 3">
            <a:extLst>
              <a:ext uri="{FF2B5EF4-FFF2-40B4-BE49-F238E27FC236}">
                <a16:creationId xmlns:a16="http://schemas.microsoft.com/office/drawing/2014/main" id="{415661F4-BE70-4BEA-A07F-0B6103CC7748}"/>
              </a:ext>
            </a:extLst>
          </p:cNvPr>
          <p:cNvSpPr>
            <a:spLocks noGrp="1"/>
          </p:cNvSpPr>
          <p:nvPr>
            <p:ph type="sldNum" sz="quarter" idx="10"/>
          </p:nvPr>
        </p:nvSpPr>
        <p:spPr/>
        <p:txBody>
          <a:bodyPr/>
          <a:lstStyle/>
          <a:p>
            <a:fld id="{088D07F8-51E8-D248-ABBE-42094C82E155}" type="slidenum">
              <a:rPr lang="en-US" altLang="en-US" smtClean="0"/>
              <a:pPr/>
              <a:t>140</a:t>
            </a:fld>
            <a:endParaRPr lang="en-US" altLang="en-US"/>
          </a:p>
        </p:txBody>
      </p:sp>
      <p:sp>
        <p:nvSpPr>
          <p:cNvPr id="5" name="Footer Placeholder 4">
            <a:extLst>
              <a:ext uri="{FF2B5EF4-FFF2-40B4-BE49-F238E27FC236}">
                <a16:creationId xmlns:a16="http://schemas.microsoft.com/office/drawing/2014/main" id="{FA2EE155-68DC-4B74-8954-320127E1E4A8}"/>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E8F59E03-AB01-4415-A058-48455A2046A9}"/>
              </a:ext>
            </a:extLst>
          </p:cNvPr>
          <p:cNvPicPr>
            <a:picLocks noChangeAspect="1"/>
          </p:cNvPicPr>
          <p:nvPr/>
        </p:nvPicPr>
        <p:blipFill>
          <a:blip r:embed="rId3"/>
          <a:stretch>
            <a:fillRect/>
          </a:stretch>
        </p:blipFill>
        <p:spPr>
          <a:xfrm>
            <a:off x="152400" y="2582108"/>
            <a:ext cx="8534400" cy="4139367"/>
          </a:xfrm>
          <a:prstGeom prst="rect">
            <a:avLst/>
          </a:prstGeom>
        </p:spPr>
      </p:pic>
    </p:spTree>
    <p:extLst>
      <p:ext uri="{BB962C8B-B14F-4D97-AF65-F5344CB8AC3E}">
        <p14:creationId xmlns:p14="http://schemas.microsoft.com/office/powerpoint/2010/main" val="4172787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9104F0-1296-407D-B451-7B9750C8F83E}"/>
              </a:ext>
            </a:extLst>
          </p:cNvPr>
          <p:cNvPicPr>
            <a:picLocks noGrp="1" noChangeAspect="1"/>
          </p:cNvPicPr>
          <p:nvPr>
            <p:ph idx="1"/>
          </p:nvPr>
        </p:nvPicPr>
        <p:blipFill>
          <a:blip r:embed="rId2"/>
          <a:stretch>
            <a:fillRect/>
          </a:stretch>
        </p:blipFill>
        <p:spPr>
          <a:xfrm>
            <a:off x="33337" y="0"/>
            <a:ext cx="9144000" cy="4267200"/>
          </a:xfrm>
          <a:prstGeom prst="rect">
            <a:avLst/>
          </a:prstGeom>
        </p:spPr>
      </p:pic>
      <p:sp>
        <p:nvSpPr>
          <p:cNvPr id="4" name="Slide Number Placeholder 3">
            <a:extLst>
              <a:ext uri="{FF2B5EF4-FFF2-40B4-BE49-F238E27FC236}">
                <a16:creationId xmlns:a16="http://schemas.microsoft.com/office/drawing/2014/main" id="{00BF6FD7-6AAE-4D24-AD79-0A88F27E2519}"/>
              </a:ext>
            </a:extLst>
          </p:cNvPr>
          <p:cNvSpPr>
            <a:spLocks noGrp="1"/>
          </p:cNvSpPr>
          <p:nvPr>
            <p:ph type="sldNum" sz="quarter" idx="10"/>
          </p:nvPr>
        </p:nvSpPr>
        <p:spPr/>
        <p:txBody>
          <a:bodyPr/>
          <a:lstStyle/>
          <a:p>
            <a:fld id="{088D07F8-51E8-D248-ABBE-42094C82E155}" type="slidenum">
              <a:rPr lang="en-US" altLang="en-US" smtClean="0"/>
              <a:pPr/>
              <a:t>141</a:t>
            </a:fld>
            <a:endParaRPr lang="en-US" altLang="en-US"/>
          </a:p>
        </p:txBody>
      </p:sp>
      <p:sp>
        <p:nvSpPr>
          <p:cNvPr id="5" name="Footer Placeholder 4">
            <a:extLst>
              <a:ext uri="{FF2B5EF4-FFF2-40B4-BE49-F238E27FC236}">
                <a16:creationId xmlns:a16="http://schemas.microsoft.com/office/drawing/2014/main" id="{CE0D3826-597A-4B0A-A165-5A1E493814E1}"/>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8057B38C-AA9F-4212-BBA4-C3AAC84D6F59}"/>
              </a:ext>
            </a:extLst>
          </p:cNvPr>
          <p:cNvPicPr>
            <a:picLocks noChangeAspect="1"/>
          </p:cNvPicPr>
          <p:nvPr/>
        </p:nvPicPr>
        <p:blipFill>
          <a:blip r:embed="rId3"/>
          <a:stretch>
            <a:fillRect/>
          </a:stretch>
        </p:blipFill>
        <p:spPr>
          <a:xfrm>
            <a:off x="0" y="4461056"/>
            <a:ext cx="9144000" cy="2260419"/>
          </a:xfrm>
          <a:prstGeom prst="rect">
            <a:avLst/>
          </a:prstGeom>
        </p:spPr>
      </p:pic>
    </p:spTree>
    <p:extLst>
      <p:ext uri="{BB962C8B-B14F-4D97-AF65-F5344CB8AC3E}">
        <p14:creationId xmlns:p14="http://schemas.microsoft.com/office/powerpoint/2010/main" val="5993950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F8C7814-BAEA-4147-B262-C2D3CBD30825}"/>
              </a:ext>
            </a:extLst>
          </p:cNvPr>
          <p:cNvPicPr>
            <a:picLocks noGrp="1" noChangeAspect="1"/>
          </p:cNvPicPr>
          <p:nvPr>
            <p:ph idx="1"/>
          </p:nvPr>
        </p:nvPicPr>
        <p:blipFill>
          <a:blip r:embed="rId2"/>
          <a:stretch>
            <a:fillRect/>
          </a:stretch>
        </p:blipFill>
        <p:spPr>
          <a:xfrm>
            <a:off x="9525" y="0"/>
            <a:ext cx="9144000" cy="3810000"/>
          </a:xfrm>
          <a:prstGeom prst="rect">
            <a:avLst/>
          </a:prstGeom>
        </p:spPr>
      </p:pic>
      <p:sp>
        <p:nvSpPr>
          <p:cNvPr id="4" name="Slide Number Placeholder 3">
            <a:extLst>
              <a:ext uri="{FF2B5EF4-FFF2-40B4-BE49-F238E27FC236}">
                <a16:creationId xmlns:a16="http://schemas.microsoft.com/office/drawing/2014/main" id="{96F2CF98-2761-439F-9E43-F8273EF4D42C}"/>
              </a:ext>
            </a:extLst>
          </p:cNvPr>
          <p:cNvSpPr>
            <a:spLocks noGrp="1"/>
          </p:cNvSpPr>
          <p:nvPr>
            <p:ph type="sldNum" sz="quarter" idx="10"/>
          </p:nvPr>
        </p:nvSpPr>
        <p:spPr/>
        <p:txBody>
          <a:bodyPr/>
          <a:lstStyle/>
          <a:p>
            <a:fld id="{088D07F8-51E8-D248-ABBE-42094C82E155}" type="slidenum">
              <a:rPr lang="en-US" altLang="en-US" smtClean="0"/>
              <a:pPr/>
              <a:t>142</a:t>
            </a:fld>
            <a:endParaRPr lang="en-US" altLang="en-US"/>
          </a:p>
        </p:txBody>
      </p:sp>
      <p:sp>
        <p:nvSpPr>
          <p:cNvPr id="5" name="Footer Placeholder 4">
            <a:extLst>
              <a:ext uri="{FF2B5EF4-FFF2-40B4-BE49-F238E27FC236}">
                <a16:creationId xmlns:a16="http://schemas.microsoft.com/office/drawing/2014/main" id="{1AB690A2-BD27-4EE3-A54D-E3162E74C82A}"/>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CA68C342-EB8B-4678-94CC-EE629F648FD5}"/>
              </a:ext>
            </a:extLst>
          </p:cNvPr>
          <p:cNvPicPr>
            <a:picLocks noChangeAspect="1"/>
          </p:cNvPicPr>
          <p:nvPr/>
        </p:nvPicPr>
        <p:blipFill>
          <a:blip r:embed="rId3"/>
          <a:stretch>
            <a:fillRect/>
          </a:stretch>
        </p:blipFill>
        <p:spPr>
          <a:xfrm>
            <a:off x="33337" y="4114800"/>
            <a:ext cx="9144000" cy="2644776"/>
          </a:xfrm>
          <a:prstGeom prst="rect">
            <a:avLst/>
          </a:prstGeom>
        </p:spPr>
      </p:pic>
    </p:spTree>
    <p:extLst>
      <p:ext uri="{BB962C8B-B14F-4D97-AF65-F5344CB8AC3E}">
        <p14:creationId xmlns:p14="http://schemas.microsoft.com/office/powerpoint/2010/main" val="25574982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72D3201-E20B-4AAA-8534-3C7A8DFC85AA}"/>
              </a:ext>
            </a:extLst>
          </p:cNvPr>
          <p:cNvPicPr>
            <a:picLocks noGrp="1" noChangeAspect="1"/>
          </p:cNvPicPr>
          <p:nvPr>
            <p:ph idx="1"/>
          </p:nvPr>
        </p:nvPicPr>
        <p:blipFill>
          <a:blip r:embed="rId2"/>
          <a:stretch>
            <a:fillRect/>
          </a:stretch>
        </p:blipFill>
        <p:spPr>
          <a:xfrm>
            <a:off x="0" y="-28575"/>
            <a:ext cx="8973802" cy="4067175"/>
          </a:xfrm>
          <a:prstGeom prst="rect">
            <a:avLst/>
          </a:prstGeom>
        </p:spPr>
      </p:pic>
      <p:sp>
        <p:nvSpPr>
          <p:cNvPr id="4" name="Slide Number Placeholder 3">
            <a:extLst>
              <a:ext uri="{FF2B5EF4-FFF2-40B4-BE49-F238E27FC236}">
                <a16:creationId xmlns:a16="http://schemas.microsoft.com/office/drawing/2014/main" id="{519BDEA1-BDD4-4173-B7ED-BF567B73EBD3}"/>
              </a:ext>
            </a:extLst>
          </p:cNvPr>
          <p:cNvSpPr>
            <a:spLocks noGrp="1"/>
          </p:cNvSpPr>
          <p:nvPr>
            <p:ph type="sldNum" sz="quarter" idx="10"/>
          </p:nvPr>
        </p:nvSpPr>
        <p:spPr/>
        <p:txBody>
          <a:bodyPr/>
          <a:lstStyle/>
          <a:p>
            <a:fld id="{088D07F8-51E8-D248-ABBE-42094C82E155}" type="slidenum">
              <a:rPr lang="en-US" altLang="en-US" smtClean="0"/>
              <a:pPr/>
              <a:t>143</a:t>
            </a:fld>
            <a:endParaRPr lang="en-US" altLang="en-US"/>
          </a:p>
        </p:txBody>
      </p:sp>
      <p:sp>
        <p:nvSpPr>
          <p:cNvPr id="5" name="Footer Placeholder 4">
            <a:extLst>
              <a:ext uri="{FF2B5EF4-FFF2-40B4-BE49-F238E27FC236}">
                <a16:creationId xmlns:a16="http://schemas.microsoft.com/office/drawing/2014/main" id="{6C9D3B08-8C69-4508-9554-6D05E6105D7A}"/>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612319BC-9273-460C-80BF-8AA05228AB8E}"/>
              </a:ext>
            </a:extLst>
          </p:cNvPr>
          <p:cNvPicPr>
            <a:picLocks noChangeAspect="1"/>
          </p:cNvPicPr>
          <p:nvPr/>
        </p:nvPicPr>
        <p:blipFill>
          <a:blip r:embed="rId3"/>
          <a:stretch>
            <a:fillRect/>
          </a:stretch>
        </p:blipFill>
        <p:spPr>
          <a:xfrm>
            <a:off x="0" y="4343400"/>
            <a:ext cx="9144000" cy="2703120"/>
          </a:xfrm>
          <a:prstGeom prst="rect">
            <a:avLst/>
          </a:prstGeom>
        </p:spPr>
      </p:pic>
    </p:spTree>
    <p:extLst>
      <p:ext uri="{BB962C8B-B14F-4D97-AF65-F5344CB8AC3E}">
        <p14:creationId xmlns:p14="http://schemas.microsoft.com/office/powerpoint/2010/main" val="24036180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6EA1814-0817-48D6-B628-440FDC20BE08}"/>
              </a:ext>
            </a:extLst>
          </p:cNvPr>
          <p:cNvPicPr>
            <a:picLocks noGrp="1" noChangeAspect="1"/>
          </p:cNvPicPr>
          <p:nvPr>
            <p:ph idx="1"/>
          </p:nvPr>
        </p:nvPicPr>
        <p:blipFill>
          <a:blip r:embed="rId2"/>
          <a:stretch>
            <a:fillRect/>
          </a:stretch>
        </p:blipFill>
        <p:spPr>
          <a:xfrm>
            <a:off x="228600" y="1371600"/>
            <a:ext cx="8763000" cy="4800600"/>
          </a:xfrm>
          <a:prstGeom prst="rect">
            <a:avLst/>
          </a:prstGeom>
        </p:spPr>
      </p:pic>
      <p:sp>
        <p:nvSpPr>
          <p:cNvPr id="4" name="Slide Number Placeholder 3">
            <a:extLst>
              <a:ext uri="{FF2B5EF4-FFF2-40B4-BE49-F238E27FC236}">
                <a16:creationId xmlns:a16="http://schemas.microsoft.com/office/drawing/2014/main" id="{65D3BC3C-4CF9-46B8-B1A9-355851151F15}"/>
              </a:ext>
            </a:extLst>
          </p:cNvPr>
          <p:cNvSpPr>
            <a:spLocks noGrp="1"/>
          </p:cNvSpPr>
          <p:nvPr>
            <p:ph type="sldNum" sz="quarter" idx="10"/>
          </p:nvPr>
        </p:nvSpPr>
        <p:spPr/>
        <p:txBody>
          <a:bodyPr/>
          <a:lstStyle/>
          <a:p>
            <a:fld id="{088D07F8-51E8-D248-ABBE-42094C82E155}" type="slidenum">
              <a:rPr lang="en-US" altLang="en-US" smtClean="0"/>
              <a:pPr/>
              <a:t>144</a:t>
            </a:fld>
            <a:endParaRPr lang="en-US" altLang="en-US"/>
          </a:p>
        </p:txBody>
      </p:sp>
      <p:sp>
        <p:nvSpPr>
          <p:cNvPr id="5" name="Footer Placeholder 4">
            <a:extLst>
              <a:ext uri="{FF2B5EF4-FFF2-40B4-BE49-F238E27FC236}">
                <a16:creationId xmlns:a16="http://schemas.microsoft.com/office/drawing/2014/main" id="{D334CB5E-DD7A-4401-9A52-19E618E9BDC3}"/>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9883120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45CDA7B-CA39-478A-8FF4-883E06172655}"/>
              </a:ext>
            </a:extLst>
          </p:cNvPr>
          <p:cNvPicPr>
            <a:picLocks noGrp="1" noChangeAspect="1"/>
          </p:cNvPicPr>
          <p:nvPr>
            <p:ph idx="1"/>
          </p:nvPr>
        </p:nvPicPr>
        <p:blipFill>
          <a:blip r:embed="rId2"/>
          <a:stretch>
            <a:fillRect/>
          </a:stretch>
        </p:blipFill>
        <p:spPr>
          <a:xfrm>
            <a:off x="15240" y="0"/>
            <a:ext cx="9144000" cy="4419600"/>
          </a:xfrm>
          <a:prstGeom prst="rect">
            <a:avLst/>
          </a:prstGeom>
        </p:spPr>
      </p:pic>
      <p:sp>
        <p:nvSpPr>
          <p:cNvPr id="4" name="Slide Number Placeholder 3">
            <a:extLst>
              <a:ext uri="{FF2B5EF4-FFF2-40B4-BE49-F238E27FC236}">
                <a16:creationId xmlns:a16="http://schemas.microsoft.com/office/drawing/2014/main" id="{12D2A6AE-70CE-4110-A1A6-E81C730DBAC8}"/>
              </a:ext>
            </a:extLst>
          </p:cNvPr>
          <p:cNvSpPr>
            <a:spLocks noGrp="1"/>
          </p:cNvSpPr>
          <p:nvPr>
            <p:ph type="sldNum" sz="quarter" idx="10"/>
          </p:nvPr>
        </p:nvSpPr>
        <p:spPr/>
        <p:txBody>
          <a:bodyPr/>
          <a:lstStyle/>
          <a:p>
            <a:fld id="{088D07F8-51E8-D248-ABBE-42094C82E155}" type="slidenum">
              <a:rPr lang="en-US" altLang="en-US" smtClean="0"/>
              <a:pPr/>
              <a:t>145</a:t>
            </a:fld>
            <a:endParaRPr lang="en-US" altLang="en-US"/>
          </a:p>
        </p:txBody>
      </p:sp>
      <p:sp>
        <p:nvSpPr>
          <p:cNvPr id="5" name="Footer Placeholder 4">
            <a:extLst>
              <a:ext uri="{FF2B5EF4-FFF2-40B4-BE49-F238E27FC236}">
                <a16:creationId xmlns:a16="http://schemas.microsoft.com/office/drawing/2014/main" id="{A67C2595-9621-4B5F-9C3F-FAFB9EDFDDBF}"/>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6489610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104CC80-7979-4EFF-AF1A-2B6806674FF1}"/>
              </a:ext>
            </a:extLst>
          </p:cNvPr>
          <p:cNvPicPr>
            <a:picLocks noGrp="1" noChangeAspect="1"/>
          </p:cNvPicPr>
          <p:nvPr>
            <p:ph idx="1"/>
          </p:nvPr>
        </p:nvPicPr>
        <p:blipFill>
          <a:blip r:embed="rId2"/>
          <a:stretch>
            <a:fillRect/>
          </a:stretch>
        </p:blipFill>
        <p:spPr>
          <a:xfrm>
            <a:off x="228600" y="0"/>
            <a:ext cx="8001000" cy="5715000"/>
          </a:xfrm>
          <a:prstGeom prst="rect">
            <a:avLst/>
          </a:prstGeom>
        </p:spPr>
      </p:pic>
      <p:sp>
        <p:nvSpPr>
          <p:cNvPr id="4" name="Slide Number Placeholder 3">
            <a:extLst>
              <a:ext uri="{FF2B5EF4-FFF2-40B4-BE49-F238E27FC236}">
                <a16:creationId xmlns:a16="http://schemas.microsoft.com/office/drawing/2014/main" id="{5772D79E-E4A1-4DFB-99AF-215D8DE08074}"/>
              </a:ext>
            </a:extLst>
          </p:cNvPr>
          <p:cNvSpPr>
            <a:spLocks noGrp="1"/>
          </p:cNvSpPr>
          <p:nvPr>
            <p:ph type="sldNum" sz="quarter" idx="10"/>
          </p:nvPr>
        </p:nvSpPr>
        <p:spPr/>
        <p:txBody>
          <a:bodyPr/>
          <a:lstStyle/>
          <a:p>
            <a:fld id="{088D07F8-51E8-D248-ABBE-42094C82E155}" type="slidenum">
              <a:rPr lang="en-US" altLang="en-US" smtClean="0"/>
              <a:pPr/>
              <a:t>146</a:t>
            </a:fld>
            <a:endParaRPr lang="en-US" altLang="en-US"/>
          </a:p>
        </p:txBody>
      </p:sp>
      <p:sp>
        <p:nvSpPr>
          <p:cNvPr id="5" name="Footer Placeholder 4">
            <a:extLst>
              <a:ext uri="{FF2B5EF4-FFF2-40B4-BE49-F238E27FC236}">
                <a16:creationId xmlns:a16="http://schemas.microsoft.com/office/drawing/2014/main" id="{60ADCF4F-F7DF-46DD-A3D8-4F419F84B008}"/>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9196333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FC1BE86-8751-4BB2-A026-3B9C08684B23}"/>
              </a:ext>
            </a:extLst>
          </p:cNvPr>
          <p:cNvPicPr>
            <a:picLocks noGrp="1" noChangeAspect="1"/>
          </p:cNvPicPr>
          <p:nvPr>
            <p:ph idx="1"/>
          </p:nvPr>
        </p:nvPicPr>
        <p:blipFill>
          <a:blip r:embed="rId2"/>
          <a:stretch>
            <a:fillRect/>
          </a:stretch>
        </p:blipFill>
        <p:spPr>
          <a:xfrm>
            <a:off x="0" y="136524"/>
            <a:ext cx="7543800" cy="3140075"/>
          </a:xfrm>
          <a:prstGeom prst="rect">
            <a:avLst/>
          </a:prstGeom>
        </p:spPr>
      </p:pic>
      <p:sp>
        <p:nvSpPr>
          <p:cNvPr id="4" name="Slide Number Placeholder 3">
            <a:extLst>
              <a:ext uri="{FF2B5EF4-FFF2-40B4-BE49-F238E27FC236}">
                <a16:creationId xmlns:a16="http://schemas.microsoft.com/office/drawing/2014/main" id="{0755B21D-5199-40E2-89E0-0515E48208C8}"/>
              </a:ext>
            </a:extLst>
          </p:cNvPr>
          <p:cNvSpPr>
            <a:spLocks noGrp="1"/>
          </p:cNvSpPr>
          <p:nvPr>
            <p:ph type="sldNum" sz="quarter" idx="10"/>
          </p:nvPr>
        </p:nvSpPr>
        <p:spPr/>
        <p:txBody>
          <a:bodyPr/>
          <a:lstStyle/>
          <a:p>
            <a:fld id="{088D07F8-51E8-D248-ABBE-42094C82E155}" type="slidenum">
              <a:rPr lang="en-US" altLang="en-US" smtClean="0"/>
              <a:pPr/>
              <a:t>147</a:t>
            </a:fld>
            <a:endParaRPr lang="en-US" altLang="en-US"/>
          </a:p>
        </p:txBody>
      </p:sp>
      <p:sp>
        <p:nvSpPr>
          <p:cNvPr id="5" name="Footer Placeholder 4">
            <a:extLst>
              <a:ext uri="{FF2B5EF4-FFF2-40B4-BE49-F238E27FC236}">
                <a16:creationId xmlns:a16="http://schemas.microsoft.com/office/drawing/2014/main" id="{C51F1523-BF7C-4CD3-8A8A-111A3355E056}"/>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D992C8CB-2841-49BE-85AF-FD6575F5B9E4}"/>
              </a:ext>
            </a:extLst>
          </p:cNvPr>
          <p:cNvPicPr>
            <a:picLocks noChangeAspect="1"/>
          </p:cNvPicPr>
          <p:nvPr/>
        </p:nvPicPr>
        <p:blipFill>
          <a:blip r:embed="rId3"/>
          <a:stretch>
            <a:fillRect/>
          </a:stretch>
        </p:blipFill>
        <p:spPr>
          <a:xfrm>
            <a:off x="-152400" y="3473118"/>
            <a:ext cx="9296400" cy="3384882"/>
          </a:xfrm>
          <a:prstGeom prst="rect">
            <a:avLst/>
          </a:prstGeom>
        </p:spPr>
      </p:pic>
    </p:spTree>
    <p:extLst>
      <p:ext uri="{BB962C8B-B14F-4D97-AF65-F5344CB8AC3E}">
        <p14:creationId xmlns:p14="http://schemas.microsoft.com/office/powerpoint/2010/main" val="30678644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A0D8850-03B6-4888-A063-C2B35CC7F0EC}"/>
              </a:ext>
            </a:extLst>
          </p:cNvPr>
          <p:cNvPicPr>
            <a:picLocks noGrp="1" noChangeAspect="1"/>
          </p:cNvPicPr>
          <p:nvPr>
            <p:ph idx="1"/>
          </p:nvPr>
        </p:nvPicPr>
        <p:blipFill>
          <a:blip r:embed="rId2"/>
          <a:stretch>
            <a:fillRect/>
          </a:stretch>
        </p:blipFill>
        <p:spPr>
          <a:xfrm>
            <a:off x="0" y="0"/>
            <a:ext cx="7315200" cy="5562600"/>
          </a:xfrm>
          <a:prstGeom prst="rect">
            <a:avLst/>
          </a:prstGeom>
        </p:spPr>
      </p:pic>
      <p:sp>
        <p:nvSpPr>
          <p:cNvPr id="4" name="Slide Number Placeholder 3">
            <a:extLst>
              <a:ext uri="{FF2B5EF4-FFF2-40B4-BE49-F238E27FC236}">
                <a16:creationId xmlns:a16="http://schemas.microsoft.com/office/drawing/2014/main" id="{53E3A275-82C7-4B76-8DAD-FCAB7A2B7065}"/>
              </a:ext>
            </a:extLst>
          </p:cNvPr>
          <p:cNvSpPr>
            <a:spLocks noGrp="1"/>
          </p:cNvSpPr>
          <p:nvPr>
            <p:ph type="sldNum" sz="quarter" idx="10"/>
          </p:nvPr>
        </p:nvSpPr>
        <p:spPr/>
        <p:txBody>
          <a:bodyPr/>
          <a:lstStyle/>
          <a:p>
            <a:fld id="{088D07F8-51E8-D248-ABBE-42094C82E155}" type="slidenum">
              <a:rPr lang="en-US" altLang="en-US" smtClean="0"/>
              <a:pPr/>
              <a:t>148</a:t>
            </a:fld>
            <a:endParaRPr lang="en-US" altLang="en-US"/>
          </a:p>
        </p:txBody>
      </p:sp>
      <p:sp>
        <p:nvSpPr>
          <p:cNvPr id="5" name="Footer Placeholder 4">
            <a:extLst>
              <a:ext uri="{FF2B5EF4-FFF2-40B4-BE49-F238E27FC236}">
                <a16:creationId xmlns:a16="http://schemas.microsoft.com/office/drawing/2014/main" id="{79FB3375-02C7-4A5F-9B72-2A000EE6B6FF}"/>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9280084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7D97DDA-6615-47A9-B733-9F91642D1671}"/>
              </a:ext>
            </a:extLst>
          </p:cNvPr>
          <p:cNvPicPr>
            <a:picLocks noGrp="1" noChangeAspect="1"/>
          </p:cNvPicPr>
          <p:nvPr>
            <p:ph idx="1"/>
          </p:nvPr>
        </p:nvPicPr>
        <p:blipFill>
          <a:blip r:embed="rId2"/>
          <a:stretch>
            <a:fillRect/>
          </a:stretch>
        </p:blipFill>
        <p:spPr>
          <a:xfrm>
            <a:off x="0" y="136525"/>
            <a:ext cx="9144000" cy="2682875"/>
          </a:xfrm>
          <a:prstGeom prst="rect">
            <a:avLst/>
          </a:prstGeom>
        </p:spPr>
      </p:pic>
      <p:sp>
        <p:nvSpPr>
          <p:cNvPr id="4" name="Slide Number Placeholder 3">
            <a:extLst>
              <a:ext uri="{FF2B5EF4-FFF2-40B4-BE49-F238E27FC236}">
                <a16:creationId xmlns:a16="http://schemas.microsoft.com/office/drawing/2014/main" id="{49663D1E-3496-4667-83B8-91F65A123705}"/>
              </a:ext>
            </a:extLst>
          </p:cNvPr>
          <p:cNvSpPr>
            <a:spLocks noGrp="1"/>
          </p:cNvSpPr>
          <p:nvPr>
            <p:ph type="sldNum" sz="quarter" idx="10"/>
          </p:nvPr>
        </p:nvSpPr>
        <p:spPr/>
        <p:txBody>
          <a:bodyPr/>
          <a:lstStyle/>
          <a:p>
            <a:fld id="{088D07F8-51E8-D248-ABBE-42094C82E155}" type="slidenum">
              <a:rPr lang="en-US" altLang="en-US" smtClean="0"/>
              <a:pPr/>
              <a:t>149</a:t>
            </a:fld>
            <a:endParaRPr lang="en-US" altLang="en-US"/>
          </a:p>
        </p:txBody>
      </p:sp>
      <p:sp>
        <p:nvSpPr>
          <p:cNvPr id="5" name="Footer Placeholder 4">
            <a:extLst>
              <a:ext uri="{FF2B5EF4-FFF2-40B4-BE49-F238E27FC236}">
                <a16:creationId xmlns:a16="http://schemas.microsoft.com/office/drawing/2014/main" id="{132F10A1-3454-4649-881E-BCB38E8AD99D}"/>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184FA422-6784-4069-9358-3BC032FFE143}"/>
              </a:ext>
            </a:extLst>
          </p:cNvPr>
          <p:cNvPicPr>
            <a:picLocks noChangeAspect="1"/>
          </p:cNvPicPr>
          <p:nvPr/>
        </p:nvPicPr>
        <p:blipFill>
          <a:blip r:embed="rId3"/>
          <a:stretch>
            <a:fillRect/>
          </a:stretch>
        </p:blipFill>
        <p:spPr>
          <a:xfrm>
            <a:off x="-76200" y="2819400"/>
            <a:ext cx="9144000" cy="3276599"/>
          </a:xfrm>
          <a:prstGeom prst="rect">
            <a:avLst/>
          </a:prstGeom>
        </p:spPr>
      </p:pic>
    </p:spTree>
    <p:extLst>
      <p:ext uri="{BB962C8B-B14F-4D97-AF65-F5344CB8AC3E}">
        <p14:creationId xmlns:p14="http://schemas.microsoft.com/office/powerpoint/2010/main" val="511481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a:t>A Quick Look at a C++ Program (cont’d.)</a:t>
            </a:r>
          </a:p>
        </p:txBody>
      </p:sp>
      <p:sp>
        <p:nvSpPr>
          <p:cNvPr id="12291" name="Content Placeholder 2"/>
          <p:cNvSpPr>
            <a:spLocks noGrp="1"/>
          </p:cNvSpPr>
          <p:nvPr>
            <p:ph idx="1"/>
          </p:nvPr>
        </p:nvSpPr>
        <p:spPr/>
        <p:txBody>
          <a:bodyPr/>
          <a:lstStyle/>
          <a:p>
            <a:r>
              <a:rPr lang="en-US" altLang="en-US" u="sng" dirty="0"/>
              <a:t>Variable</a:t>
            </a:r>
            <a:r>
              <a:rPr lang="en-US" altLang="en-US" dirty="0"/>
              <a:t>: a memory location whose contents can be changed</a:t>
            </a:r>
          </a:p>
        </p:txBody>
      </p:sp>
      <p:sp>
        <p:nvSpPr>
          <p:cNvPr id="1229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12293"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CB673D8-B0F7-8641-80BA-625CDD8658BD}" type="slidenum">
              <a:rPr lang="en-US" altLang="en-US">
                <a:solidFill>
                  <a:schemeClr val="bg1"/>
                </a:solidFill>
              </a:rPr>
              <a:pPr/>
              <a:t>15</a:t>
            </a:fld>
            <a:endParaRPr lang="en-US" altLang="en-US">
              <a:solidFill>
                <a:schemeClr val="bg1"/>
              </a:solidFill>
            </a:endParaRPr>
          </a:p>
        </p:txBody>
      </p:sp>
      <p:grpSp>
        <p:nvGrpSpPr>
          <p:cNvPr id="12294" name="Group 15"/>
          <p:cNvGrpSpPr>
            <a:grpSpLocks/>
          </p:cNvGrpSpPr>
          <p:nvPr/>
        </p:nvGrpSpPr>
        <p:grpSpPr bwMode="auto">
          <a:xfrm>
            <a:off x="609600" y="2906713"/>
            <a:ext cx="7372350" cy="1360487"/>
            <a:chOff x="609600" y="2906388"/>
            <a:chExt cx="7372350" cy="1360812"/>
          </a:xfrm>
        </p:grpSpPr>
        <p:pic>
          <p:nvPicPr>
            <p:cNvPr id="12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906388"/>
              <a:ext cx="7372350" cy="108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609600" y="3962327"/>
              <a:ext cx="2362200" cy="304873"/>
            </a:xfrm>
            <a:prstGeom prst="rect">
              <a:avLst/>
            </a:prstGeom>
            <a:noFill/>
          </p:spPr>
          <p:txBody>
            <a:bodyPr>
              <a:spAutoFit/>
            </a:bodyPr>
            <a:lstStyle/>
            <a:p>
              <a:pPr eaLnBrk="1" hangingPunct="1">
                <a:defRPr/>
              </a:pPr>
              <a:r>
                <a:rPr lang="en-US" sz="1400" b="1" dirty="0">
                  <a:latin typeface="+mn-lt"/>
                </a:rPr>
                <a:t>Memory allocation</a:t>
              </a:r>
            </a:p>
          </p:txBody>
        </p:sp>
      </p:grpSp>
      <p:grpSp>
        <p:nvGrpSpPr>
          <p:cNvPr id="12295" name="Group 16"/>
          <p:cNvGrpSpPr>
            <a:grpSpLocks/>
          </p:cNvGrpSpPr>
          <p:nvPr/>
        </p:nvGrpSpPr>
        <p:grpSpPr bwMode="auto">
          <a:xfrm>
            <a:off x="609600" y="4724400"/>
            <a:ext cx="7515225" cy="1447800"/>
            <a:chOff x="609600" y="4724400"/>
            <a:chExt cx="7515225" cy="1447800"/>
          </a:xfrm>
        </p:grpSpPr>
        <p:pic>
          <p:nvPicPr>
            <p:cNvPr id="1229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724400"/>
              <a:ext cx="7439025" cy="110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609600" y="5867400"/>
              <a:ext cx="5410200" cy="304800"/>
            </a:xfrm>
            <a:prstGeom prst="rect">
              <a:avLst/>
            </a:prstGeom>
            <a:noFill/>
          </p:spPr>
          <p:txBody>
            <a:bodyPr>
              <a:spAutoFit/>
            </a:bodyPr>
            <a:lstStyle/>
            <a:p>
              <a:pPr eaLnBrk="1" hangingPunct="1">
                <a:defRPr/>
              </a:pPr>
              <a:r>
                <a:rPr lang="en-US" sz="1400" b="1" dirty="0">
                  <a:latin typeface="+mn-lt"/>
                </a:rPr>
                <a:t>Memory spaces after the statement </a:t>
              </a:r>
              <a:r>
                <a:rPr lang="en-US" sz="1400" dirty="0">
                  <a:latin typeface="Arial" pitchFamily="34" charset="0"/>
                  <a:cs typeface="Arial" pitchFamily="34" charset="0"/>
                </a:rPr>
                <a:t>length = 6.0; </a:t>
              </a:r>
              <a:r>
                <a:rPr lang="en-US" sz="1400" b="1" dirty="0">
                  <a:latin typeface="+mn-lt"/>
                </a:rPr>
                <a:t>executes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blinds(horizontal)">
                                      <p:cBhvr>
                                        <p:cTn id="7"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B9665FC-F219-4D65-AE86-B788C6F5C3CF}"/>
              </a:ext>
            </a:extLst>
          </p:cNvPr>
          <p:cNvPicPr>
            <a:picLocks noGrp="1" noChangeAspect="1"/>
          </p:cNvPicPr>
          <p:nvPr>
            <p:ph idx="1"/>
          </p:nvPr>
        </p:nvPicPr>
        <p:blipFill>
          <a:blip r:embed="rId2"/>
          <a:stretch>
            <a:fillRect/>
          </a:stretch>
        </p:blipFill>
        <p:spPr>
          <a:xfrm>
            <a:off x="0" y="0"/>
            <a:ext cx="9144000" cy="5029200"/>
          </a:xfrm>
          <a:prstGeom prst="rect">
            <a:avLst/>
          </a:prstGeom>
        </p:spPr>
      </p:pic>
      <p:sp>
        <p:nvSpPr>
          <p:cNvPr id="4" name="Slide Number Placeholder 3">
            <a:extLst>
              <a:ext uri="{FF2B5EF4-FFF2-40B4-BE49-F238E27FC236}">
                <a16:creationId xmlns:a16="http://schemas.microsoft.com/office/drawing/2014/main" id="{0D532847-476C-4001-BA2F-FCAEDBE4E8E8}"/>
              </a:ext>
            </a:extLst>
          </p:cNvPr>
          <p:cNvSpPr>
            <a:spLocks noGrp="1"/>
          </p:cNvSpPr>
          <p:nvPr>
            <p:ph type="sldNum" sz="quarter" idx="10"/>
          </p:nvPr>
        </p:nvSpPr>
        <p:spPr/>
        <p:txBody>
          <a:bodyPr/>
          <a:lstStyle/>
          <a:p>
            <a:fld id="{088D07F8-51E8-D248-ABBE-42094C82E155}" type="slidenum">
              <a:rPr lang="en-US" altLang="en-US" smtClean="0"/>
              <a:pPr/>
              <a:t>150</a:t>
            </a:fld>
            <a:endParaRPr lang="en-US" altLang="en-US"/>
          </a:p>
        </p:txBody>
      </p:sp>
      <p:sp>
        <p:nvSpPr>
          <p:cNvPr id="5" name="Footer Placeholder 4">
            <a:extLst>
              <a:ext uri="{FF2B5EF4-FFF2-40B4-BE49-F238E27FC236}">
                <a16:creationId xmlns:a16="http://schemas.microsoft.com/office/drawing/2014/main" id="{EA5289C3-C1DD-4FA0-8A3B-15DDD1A5F2A6}"/>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5615286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1C991D-3405-4A87-A91A-95952EEB666F}"/>
              </a:ext>
            </a:extLst>
          </p:cNvPr>
          <p:cNvPicPr>
            <a:picLocks noGrp="1" noChangeAspect="1"/>
          </p:cNvPicPr>
          <p:nvPr>
            <p:ph idx="1"/>
          </p:nvPr>
        </p:nvPicPr>
        <p:blipFill>
          <a:blip r:embed="rId2"/>
          <a:stretch>
            <a:fillRect/>
          </a:stretch>
        </p:blipFill>
        <p:spPr>
          <a:xfrm>
            <a:off x="0" y="15240"/>
            <a:ext cx="9144000" cy="5013960"/>
          </a:xfrm>
          <a:prstGeom prst="rect">
            <a:avLst/>
          </a:prstGeom>
        </p:spPr>
      </p:pic>
      <p:sp>
        <p:nvSpPr>
          <p:cNvPr id="4" name="Slide Number Placeholder 3">
            <a:extLst>
              <a:ext uri="{FF2B5EF4-FFF2-40B4-BE49-F238E27FC236}">
                <a16:creationId xmlns:a16="http://schemas.microsoft.com/office/drawing/2014/main" id="{FC6F30CB-5CCB-4484-9FB4-0428F06941B5}"/>
              </a:ext>
            </a:extLst>
          </p:cNvPr>
          <p:cNvSpPr>
            <a:spLocks noGrp="1"/>
          </p:cNvSpPr>
          <p:nvPr>
            <p:ph type="sldNum" sz="quarter" idx="10"/>
          </p:nvPr>
        </p:nvSpPr>
        <p:spPr/>
        <p:txBody>
          <a:bodyPr/>
          <a:lstStyle/>
          <a:p>
            <a:fld id="{088D07F8-51E8-D248-ABBE-42094C82E155}" type="slidenum">
              <a:rPr lang="en-US" altLang="en-US" smtClean="0"/>
              <a:pPr/>
              <a:t>151</a:t>
            </a:fld>
            <a:endParaRPr lang="en-US" altLang="en-US"/>
          </a:p>
        </p:txBody>
      </p:sp>
      <p:sp>
        <p:nvSpPr>
          <p:cNvPr id="5" name="Footer Placeholder 4">
            <a:extLst>
              <a:ext uri="{FF2B5EF4-FFF2-40B4-BE49-F238E27FC236}">
                <a16:creationId xmlns:a16="http://schemas.microsoft.com/office/drawing/2014/main" id="{F0CEBC33-8F9E-4FE4-9E0E-7D7A2678061A}"/>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C6D88FF5-4371-4A5B-8A3D-EB3AAAD46B9A}"/>
              </a:ext>
            </a:extLst>
          </p:cNvPr>
          <p:cNvPicPr>
            <a:picLocks noChangeAspect="1"/>
          </p:cNvPicPr>
          <p:nvPr/>
        </p:nvPicPr>
        <p:blipFill>
          <a:blip r:embed="rId3"/>
          <a:stretch>
            <a:fillRect/>
          </a:stretch>
        </p:blipFill>
        <p:spPr>
          <a:xfrm>
            <a:off x="0" y="5029201"/>
            <a:ext cx="9144000" cy="1524000"/>
          </a:xfrm>
          <a:prstGeom prst="rect">
            <a:avLst/>
          </a:prstGeom>
        </p:spPr>
      </p:pic>
    </p:spTree>
    <p:extLst>
      <p:ext uri="{BB962C8B-B14F-4D97-AF65-F5344CB8AC3E}">
        <p14:creationId xmlns:p14="http://schemas.microsoft.com/office/powerpoint/2010/main" val="22735581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35DDFC-B21C-480F-AD43-9885CE5D2AC6}"/>
              </a:ext>
            </a:extLst>
          </p:cNvPr>
          <p:cNvSpPr>
            <a:spLocks noGrp="1"/>
          </p:cNvSpPr>
          <p:nvPr>
            <p:ph idx="1"/>
          </p:nvPr>
        </p:nvSpPr>
        <p:spPr>
          <a:xfrm>
            <a:off x="0" y="0"/>
            <a:ext cx="9144000" cy="6721475"/>
          </a:xfrm>
        </p:spPr>
        <p:txBody>
          <a:bodyPr/>
          <a:lstStyle/>
          <a:p>
            <a:r>
              <a:rPr lang="en-GB" dirty="0"/>
              <a:t>And over until certain conditions are reached.</a:t>
            </a:r>
          </a:p>
        </p:txBody>
      </p:sp>
      <p:sp>
        <p:nvSpPr>
          <p:cNvPr id="4" name="Slide Number Placeholder 3">
            <a:extLst>
              <a:ext uri="{FF2B5EF4-FFF2-40B4-BE49-F238E27FC236}">
                <a16:creationId xmlns:a16="http://schemas.microsoft.com/office/drawing/2014/main" id="{C8BCBE26-CD5A-4920-B60F-6F67C2E65085}"/>
              </a:ext>
            </a:extLst>
          </p:cNvPr>
          <p:cNvSpPr>
            <a:spLocks noGrp="1"/>
          </p:cNvSpPr>
          <p:nvPr>
            <p:ph type="sldNum" sz="quarter" idx="10"/>
          </p:nvPr>
        </p:nvSpPr>
        <p:spPr/>
        <p:txBody>
          <a:bodyPr/>
          <a:lstStyle/>
          <a:p>
            <a:fld id="{088D07F8-51E8-D248-ABBE-42094C82E155}" type="slidenum">
              <a:rPr lang="en-US" altLang="en-US" smtClean="0"/>
              <a:pPr/>
              <a:t>152</a:t>
            </a:fld>
            <a:endParaRPr lang="en-US" altLang="en-US"/>
          </a:p>
        </p:txBody>
      </p:sp>
      <p:sp>
        <p:nvSpPr>
          <p:cNvPr id="5" name="Footer Placeholder 4">
            <a:extLst>
              <a:ext uri="{FF2B5EF4-FFF2-40B4-BE49-F238E27FC236}">
                <a16:creationId xmlns:a16="http://schemas.microsoft.com/office/drawing/2014/main" id="{9B3B3B58-613B-497F-883E-45CA216ACA1B}"/>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998A12D9-924F-48C6-A161-E9487B751D68}"/>
              </a:ext>
            </a:extLst>
          </p:cNvPr>
          <p:cNvPicPr>
            <a:picLocks noChangeAspect="1"/>
          </p:cNvPicPr>
          <p:nvPr/>
        </p:nvPicPr>
        <p:blipFill>
          <a:blip r:embed="rId2"/>
          <a:stretch>
            <a:fillRect/>
          </a:stretch>
        </p:blipFill>
        <p:spPr>
          <a:xfrm>
            <a:off x="0" y="762000"/>
            <a:ext cx="9144000" cy="3657600"/>
          </a:xfrm>
          <a:prstGeom prst="rect">
            <a:avLst/>
          </a:prstGeom>
        </p:spPr>
      </p:pic>
    </p:spTree>
    <p:extLst>
      <p:ext uri="{BB962C8B-B14F-4D97-AF65-F5344CB8AC3E}">
        <p14:creationId xmlns:p14="http://schemas.microsoft.com/office/powerpoint/2010/main" val="2249793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391AA3-9062-4615-9A84-01B6B78A8DFE}"/>
              </a:ext>
            </a:extLst>
          </p:cNvPr>
          <p:cNvPicPr>
            <a:picLocks noGrp="1" noChangeAspect="1"/>
          </p:cNvPicPr>
          <p:nvPr>
            <p:ph idx="1"/>
          </p:nvPr>
        </p:nvPicPr>
        <p:blipFill>
          <a:blip r:embed="rId2"/>
          <a:stretch>
            <a:fillRect/>
          </a:stretch>
        </p:blipFill>
        <p:spPr>
          <a:xfrm>
            <a:off x="0" y="30480"/>
            <a:ext cx="9144000" cy="2636520"/>
          </a:xfrm>
          <a:prstGeom prst="rect">
            <a:avLst/>
          </a:prstGeom>
        </p:spPr>
      </p:pic>
      <p:sp>
        <p:nvSpPr>
          <p:cNvPr id="4" name="Slide Number Placeholder 3">
            <a:extLst>
              <a:ext uri="{FF2B5EF4-FFF2-40B4-BE49-F238E27FC236}">
                <a16:creationId xmlns:a16="http://schemas.microsoft.com/office/drawing/2014/main" id="{46326D39-DFA1-425D-8D39-ABAE2F37765F}"/>
              </a:ext>
            </a:extLst>
          </p:cNvPr>
          <p:cNvSpPr>
            <a:spLocks noGrp="1"/>
          </p:cNvSpPr>
          <p:nvPr>
            <p:ph type="sldNum" sz="quarter" idx="10"/>
          </p:nvPr>
        </p:nvSpPr>
        <p:spPr/>
        <p:txBody>
          <a:bodyPr/>
          <a:lstStyle/>
          <a:p>
            <a:fld id="{088D07F8-51E8-D248-ABBE-42094C82E155}" type="slidenum">
              <a:rPr lang="en-US" altLang="en-US" smtClean="0"/>
              <a:pPr/>
              <a:t>153</a:t>
            </a:fld>
            <a:endParaRPr lang="en-US" altLang="en-US"/>
          </a:p>
        </p:txBody>
      </p:sp>
      <p:sp>
        <p:nvSpPr>
          <p:cNvPr id="5" name="Footer Placeholder 4">
            <a:extLst>
              <a:ext uri="{FF2B5EF4-FFF2-40B4-BE49-F238E27FC236}">
                <a16:creationId xmlns:a16="http://schemas.microsoft.com/office/drawing/2014/main" id="{0462D0E9-1D4E-47C2-8C8B-4225F40AEDD3}"/>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93DE8303-8844-4EE0-A8DD-8D8B88D1280A}"/>
              </a:ext>
            </a:extLst>
          </p:cNvPr>
          <p:cNvPicPr>
            <a:picLocks noChangeAspect="1"/>
          </p:cNvPicPr>
          <p:nvPr/>
        </p:nvPicPr>
        <p:blipFill>
          <a:blip r:embed="rId3"/>
          <a:stretch>
            <a:fillRect/>
          </a:stretch>
        </p:blipFill>
        <p:spPr>
          <a:xfrm>
            <a:off x="-76200" y="2895600"/>
            <a:ext cx="9144000" cy="838200"/>
          </a:xfrm>
          <a:prstGeom prst="rect">
            <a:avLst/>
          </a:prstGeom>
        </p:spPr>
      </p:pic>
    </p:spTree>
    <p:extLst>
      <p:ext uri="{BB962C8B-B14F-4D97-AF65-F5344CB8AC3E}">
        <p14:creationId xmlns:p14="http://schemas.microsoft.com/office/powerpoint/2010/main" val="40256912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061721B-4E01-4D88-B6DF-7B76914C49C3}"/>
              </a:ext>
            </a:extLst>
          </p:cNvPr>
          <p:cNvPicPr>
            <a:picLocks noGrp="1" noChangeAspect="1"/>
          </p:cNvPicPr>
          <p:nvPr>
            <p:ph idx="1"/>
          </p:nvPr>
        </p:nvPicPr>
        <p:blipFill>
          <a:blip r:embed="rId2"/>
          <a:stretch>
            <a:fillRect/>
          </a:stretch>
        </p:blipFill>
        <p:spPr>
          <a:xfrm>
            <a:off x="0" y="-121920"/>
            <a:ext cx="8811855" cy="4715533"/>
          </a:xfrm>
          <a:prstGeom prst="rect">
            <a:avLst/>
          </a:prstGeom>
        </p:spPr>
      </p:pic>
      <p:sp>
        <p:nvSpPr>
          <p:cNvPr id="4" name="Slide Number Placeholder 3">
            <a:extLst>
              <a:ext uri="{FF2B5EF4-FFF2-40B4-BE49-F238E27FC236}">
                <a16:creationId xmlns:a16="http://schemas.microsoft.com/office/drawing/2014/main" id="{EC0CBB72-E25A-4AC9-A9A9-E83A70531388}"/>
              </a:ext>
            </a:extLst>
          </p:cNvPr>
          <p:cNvSpPr>
            <a:spLocks noGrp="1"/>
          </p:cNvSpPr>
          <p:nvPr>
            <p:ph type="sldNum" sz="quarter" idx="10"/>
          </p:nvPr>
        </p:nvSpPr>
        <p:spPr/>
        <p:txBody>
          <a:bodyPr/>
          <a:lstStyle/>
          <a:p>
            <a:fld id="{088D07F8-51E8-D248-ABBE-42094C82E155}" type="slidenum">
              <a:rPr lang="en-US" altLang="en-US" smtClean="0"/>
              <a:pPr/>
              <a:t>154</a:t>
            </a:fld>
            <a:endParaRPr lang="en-US" altLang="en-US"/>
          </a:p>
        </p:txBody>
      </p:sp>
      <p:sp>
        <p:nvSpPr>
          <p:cNvPr id="5" name="Footer Placeholder 4">
            <a:extLst>
              <a:ext uri="{FF2B5EF4-FFF2-40B4-BE49-F238E27FC236}">
                <a16:creationId xmlns:a16="http://schemas.microsoft.com/office/drawing/2014/main" id="{D9DCB9C6-F312-4475-9DAD-885A232D9A8C}"/>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16C45B2D-5E88-4E38-84B9-74AC839ED4E1}"/>
              </a:ext>
            </a:extLst>
          </p:cNvPr>
          <p:cNvPicPr>
            <a:picLocks noChangeAspect="1"/>
          </p:cNvPicPr>
          <p:nvPr/>
        </p:nvPicPr>
        <p:blipFill>
          <a:blip r:embed="rId3"/>
          <a:stretch>
            <a:fillRect/>
          </a:stretch>
        </p:blipFill>
        <p:spPr>
          <a:xfrm>
            <a:off x="-228600" y="4762208"/>
            <a:ext cx="8583223" cy="2095792"/>
          </a:xfrm>
          <a:prstGeom prst="rect">
            <a:avLst/>
          </a:prstGeom>
        </p:spPr>
      </p:pic>
    </p:spTree>
    <p:extLst>
      <p:ext uri="{BB962C8B-B14F-4D97-AF65-F5344CB8AC3E}">
        <p14:creationId xmlns:p14="http://schemas.microsoft.com/office/powerpoint/2010/main" val="11473752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1B5F41F-6342-424E-80B8-6C6542E94715}"/>
              </a:ext>
            </a:extLst>
          </p:cNvPr>
          <p:cNvPicPr>
            <a:picLocks noGrp="1" noChangeAspect="1"/>
          </p:cNvPicPr>
          <p:nvPr>
            <p:ph idx="1"/>
          </p:nvPr>
        </p:nvPicPr>
        <p:blipFill>
          <a:blip r:embed="rId2"/>
          <a:stretch>
            <a:fillRect/>
          </a:stretch>
        </p:blipFill>
        <p:spPr>
          <a:xfrm>
            <a:off x="76200" y="0"/>
            <a:ext cx="7239000" cy="5410200"/>
          </a:xfrm>
          <a:prstGeom prst="rect">
            <a:avLst/>
          </a:prstGeom>
        </p:spPr>
      </p:pic>
      <p:sp>
        <p:nvSpPr>
          <p:cNvPr id="4" name="Slide Number Placeholder 3">
            <a:extLst>
              <a:ext uri="{FF2B5EF4-FFF2-40B4-BE49-F238E27FC236}">
                <a16:creationId xmlns:a16="http://schemas.microsoft.com/office/drawing/2014/main" id="{2D125D96-6333-4CC2-9756-BFEC0C7CE615}"/>
              </a:ext>
            </a:extLst>
          </p:cNvPr>
          <p:cNvSpPr>
            <a:spLocks noGrp="1"/>
          </p:cNvSpPr>
          <p:nvPr>
            <p:ph type="sldNum" sz="quarter" idx="10"/>
          </p:nvPr>
        </p:nvSpPr>
        <p:spPr/>
        <p:txBody>
          <a:bodyPr/>
          <a:lstStyle/>
          <a:p>
            <a:fld id="{088D07F8-51E8-D248-ABBE-42094C82E155}" type="slidenum">
              <a:rPr lang="en-US" altLang="en-US" smtClean="0"/>
              <a:pPr/>
              <a:t>155</a:t>
            </a:fld>
            <a:endParaRPr lang="en-US" altLang="en-US"/>
          </a:p>
        </p:txBody>
      </p:sp>
      <p:sp>
        <p:nvSpPr>
          <p:cNvPr id="5" name="Footer Placeholder 4">
            <a:extLst>
              <a:ext uri="{FF2B5EF4-FFF2-40B4-BE49-F238E27FC236}">
                <a16:creationId xmlns:a16="http://schemas.microsoft.com/office/drawing/2014/main" id="{B91BBE3B-806E-4495-A050-7DCA297F6F4C}"/>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1504524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9DC6DE-FD4B-4DFF-BE2C-4D207630530F}"/>
              </a:ext>
            </a:extLst>
          </p:cNvPr>
          <p:cNvSpPr>
            <a:spLocks noGrp="1"/>
          </p:cNvSpPr>
          <p:nvPr>
            <p:ph type="sldNum" sz="quarter" idx="10"/>
          </p:nvPr>
        </p:nvSpPr>
        <p:spPr/>
        <p:txBody>
          <a:bodyPr/>
          <a:lstStyle/>
          <a:p>
            <a:fld id="{088D07F8-51E8-D248-ABBE-42094C82E155}" type="slidenum">
              <a:rPr lang="en-US" altLang="en-US" smtClean="0"/>
              <a:pPr/>
              <a:t>156</a:t>
            </a:fld>
            <a:endParaRPr lang="en-US" altLang="en-US"/>
          </a:p>
        </p:txBody>
      </p:sp>
      <p:sp>
        <p:nvSpPr>
          <p:cNvPr id="5" name="Footer Placeholder 4">
            <a:extLst>
              <a:ext uri="{FF2B5EF4-FFF2-40B4-BE49-F238E27FC236}">
                <a16:creationId xmlns:a16="http://schemas.microsoft.com/office/drawing/2014/main" id="{3B879445-1312-4B75-BF10-11307F74934C}"/>
              </a:ext>
            </a:extLst>
          </p:cNvPr>
          <p:cNvSpPr>
            <a:spLocks noGrp="1"/>
          </p:cNvSpPr>
          <p:nvPr>
            <p:ph type="ftr" sz="quarter" idx="11"/>
          </p:nvPr>
        </p:nvSpPr>
        <p:spPr/>
        <p:txBody>
          <a:bodyPr/>
          <a:lstStyle/>
          <a:p>
            <a:pPr>
              <a:defRPr/>
            </a:pPr>
            <a:r>
              <a:rPr lang="en-US"/>
              <a:t>SWE2314: Computer Programming II</a:t>
            </a:r>
          </a:p>
        </p:txBody>
      </p:sp>
      <p:sp>
        <p:nvSpPr>
          <p:cNvPr id="7" name="Content Placeholder 6">
            <a:extLst>
              <a:ext uri="{FF2B5EF4-FFF2-40B4-BE49-F238E27FC236}">
                <a16:creationId xmlns:a16="http://schemas.microsoft.com/office/drawing/2014/main" id="{62E97BC8-061B-4D8C-93D6-081172601A54}"/>
              </a:ext>
            </a:extLst>
          </p:cNvPr>
          <p:cNvSpPr>
            <a:spLocks noGrp="1"/>
          </p:cNvSpPr>
          <p:nvPr>
            <p:ph idx="1"/>
          </p:nvPr>
        </p:nvSpPr>
        <p:spPr>
          <a:xfrm>
            <a:off x="0" y="0"/>
            <a:ext cx="9144000" cy="68580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r>
              <a:rPr lang="en-GB" dirty="0"/>
              <a:t>as the expression (</a:t>
            </a:r>
            <a:r>
              <a:rPr lang="en-GB" dirty="0" err="1"/>
              <a:t>i</a:t>
            </a:r>
            <a:r>
              <a:rPr lang="en-GB" dirty="0"/>
              <a:t> &lt;= 20) evaluates to true.</a:t>
            </a:r>
          </a:p>
        </p:txBody>
      </p:sp>
      <p:pic>
        <p:nvPicPr>
          <p:cNvPr id="8" name="Picture 7">
            <a:extLst>
              <a:ext uri="{FF2B5EF4-FFF2-40B4-BE49-F238E27FC236}">
                <a16:creationId xmlns:a16="http://schemas.microsoft.com/office/drawing/2014/main" id="{D4FCAD2B-69D6-436F-AFAF-775077EFD2D5}"/>
              </a:ext>
            </a:extLst>
          </p:cNvPr>
          <p:cNvPicPr>
            <a:picLocks noChangeAspect="1"/>
          </p:cNvPicPr>
          <p:nvPr/>
        </p:nvPicPr>
        <p:blipFill>
          <a:blip r:embed="rId2"/>
          <a:stretch>
            <a:fillRect/>
          </a:stretch>
        </p:blipFill>
        <p:spPr>
          <a:xfrm>
            <a:off x="5255" y="-147089"/>
            <a:ext cx="9144000" cy="4792662"/>
          </a:xfrm>
          <a:prstGeom prst="rect">
            <a:avLst/>
          </a:prstGeom>
        </p:spPr>
      </p:pic>
      <p:pic>
        <p:nvPicPr>
          <p:cNvPr id="9" name="Picture 8">
            <a:extLst>
              <a:ext uri="{FF2B5EF4-FFF2-40B4-BE49-F238E27FC236}">
                <a16:creationId xmlns:a16="http://schemas.microsoft.com/office/drawing/2014/main" id="{7D5A870D-5CC5-46C4-8399-D009755AD744}"/>
              </a:ext>
            </a:extLst>
          </p:cNvPr>
          <p:cNvPicPr>
            <a:picLocks noChangeAspect="1"/>
          </p:cNvPicPr>
          <p:nvPr/>
        </p:nvPicPr>
        <p:blipFill>
          <a:blip r:embed="rId3"/>
          <a:stretch>
            <a:fillRect/>
          </a:stretch>
        </p:blipFill>
        <p:spPr>
          <a:xfrm>
            <a:off x="0" y="5105400"/>
            <a:ext cx="7543799" cy="1250950"/>
          </a:xfrm>
          <a:prstGeom prst="rect">
            <a:avLst/>
          </a:prstGeom>
        </p:spPr>
      </p:pic>
    </p:spTree>
    <p:extLst>
      <p:ext uri="{BB962C8B-B14F-4D97-AF65-F5344CB8AC3E}">
        <p14:creationId xmlns:p14="http://schemas.microsoft.com/office/powerpoint/2010/main" val="9266039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E71B33A-DFE3-42AD-B5C8-0922BB4847A2}"/>
              </a:ext>
            </a:extLst>
          </p:cNvPr>
          <p:cNvPicPr>
            <a:picLocks noGrp="1" noChangeAspect="1"/>
          </p:cNvPicPr>
          <p:nvPr>
            <p:ph idx="1"/>
          </p:nvPr>
        </p:nvPicPr>
        <p:blipFill>
          <a:blip r:embed="rId2"/>
          <a:stretch>
            <a:fillRect/>
          </a:stretch>
        </p:blipFill>
        <p:spPr>
          <a:xfrm>
            <a:off x="0" y="0"/>
            <a:ext cx="9144000" cy="5638800"/>
          </a:xfrm>
          <a:prstGeom prst="rect">
            <a:avLst/>
          </a:prstGeom>
        </p:spPr>
      </p:pic>
      <p:sp>
        <p:nvSpPr>
          <p:cNvPr id="4" name="Slide Number Placeholder 3">
            <a:extLst>
              <a:ext uri="{FF2B5EF4-FFF2-40B4-BE49-F238E27FC236}">
                <a16:creationId xmlns:a16="http://schemas.microsoft.com/office/drawing/2014/main" id="{00B55B3A-E83C-44A0-98E1-1C578834E41F}"/>
              </a:ext>
            </a:extLst>
          </p:cNvPr>
          <p:cNvSpPr>
            <a:spLocks noGrp="1"/>
          </p:cNvSpPr>
          <p:nvPr>
            <p:ph type="sldNum" sz="quarter" idx="10"/>
          </p:nvPr>
        </p:nvSpPr>
        <p:spPr/>
        <p:txBody>
          <a:bodyPr/>
          <a:lstStyle/>
          <a:p>
            <a:fld id="{088D07F8-51E8-D248-ABBE-42094C82E155}" type="slidenum">
              <a:rPr lang="en-US" altLang="en-US" smtClean="0"/>
              <a:pPr/>
              <a:t>157</a:t>
            </a:fld>
            <a:endParaRPr lang="en-US" altLang="en-US"/>
          </a:p>
        </p:txBody>
      </p:sp>
      <p:sp>
        <p:nvSpPr>
          <p:cNvPr id="5" name="Footer Placeholder 4">
            <a:extLst>
              <a:ext uri="{FF2B5EF4-FFF2-40B4-BE49-F238E27FC236}">
                <a16:creationId xmlns:a16="http://schemas.microsoft.com/office/drawing/2014/main" id="{F9754369-A442-434C-AB85-D0D45B43420E}"/>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6513813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50CD5A-2A32-49E9-96E1-ECF13CC7995A}"/>
              </a:ext>
            </a:extLst>
          </p:cNvPr>
          <p:cNvPicPr>
            <a:picLocks noGrp="1" noChangeAspect="1"/>
          </p:cNvPicPr>
          <p:nvPr>
            <p:ph idx="1"/>
          </p:nvPr>
        </p:nvPicPr>
        <p:blipFill>
          <a:blip r:embed="rId2"/>
          <a:stretch>
            <a:fillRect/>
          </a:stretch>
        </p:blipFill>
        <p:spPr>
          <a:xfrm>
            <a:off x="0" y="15240"/>
            <a:ext cx="8839200" cy="4785360"/>
          </a:xfrm>
          <a:prstGeom prst="rect">
            <a:avLst/>
          </a:prstGeom>
        </p:spPr>
      </p:pic>
      <p:sp>
        <p:nvSpPr>
          <p:cNvPr id="4" name="Slide Number Placeholder 3">
            <a:extLst>
              <a:ext uri="{FF2B5EF4-FFF2-40B4-BE49-F238E27FC236}">
                <a16:creationId xmlns:a16="http://schemas.microsoft.com/office/drawing/2014/main" id="{CE6B2058-53FE-477C-B67C-4A55459CAB23}"/>
              </a:ext>
            </a:extLst>
          </p:cNvPr>
          <p:cNvSpPr>
            <a:spLocks noGrp="1"/>
          </p:cNvSpPr>
          <p:nvPr>
            <p:ph type="sldNum" sz="quarter" idx="10"/>
          </p:nvPr>
        </p:nvSpPr>
        <p:spPr/>
        <p:txBody>
          <a:bodyPr/>
          <a:lstStyle/>
          <a:p>
            <a:fld id="{088D07F8-51E8-D248-ABBE-42094C82E155}" type="slidenum">
              <a:rPr lang="en-US" altLang="en-US" smtClean="0"/>
              <a:pPr/>
              <a:t>158</a:t>
            </a:fld>
            <a:endParaRPr lang="en-US" altLang="en-US"/>
          </a:p>
        </p:txBody>
      </p:sp>
      <p:sp>
        <p:nvSpPr>
          <p:cNvPr id="5" name="Footer Placeholder 4">
            <a:extLst>
              <a:ext uri="{FF2B5EF4-FFF2-40B4-BE49-F238E27FC236}">
                <a16:creationId xmlns:a16="http://schemas.microsoft.com/office/drawing/2014/main" id="{28D384B5-3594-42D7-A0E4-5D21D1BAC7CB}"/>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4480339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DBE27C2-533C-45B5-8BFB-F5ACC06518DB}"/>
              </a:ext>
            </a:extLst>
          </p:cNvPr>
          <p:cNvPicPr>
            <a:picLocks noGrp="1" noChangeAspect="1"/>
          </p:cNvPicPr>
          <p:nvPr>
            <p:ph idx="1"/>
          </p:nvPr>
        </p:nvPicPr>
        <p:blipFill>
          <a:blip r:embed="rId2"/>
          <a:stretch>
            <a:fillRect/>
          </a:stretch>
        </p:blipFill>
        <p:spPr>
          <a:xfrm>
            <a:off x="30480" y="-152400"/>
            <a:ext cx="9113520" cy="4648200"/>
          </a:xfrm>
          <a:prstGeom prst="rect">
            <a:avLst/>
          </a:prstGeom>
        </p:spPr>
      </p:pic>
      <p:sp>
        <p:nvSpPr>
          <p:cNvPr id="4" name="Slide Number Placeholder 3">
            <a:extLst>
              <a:ext uri="{FF2B5EF4-FFF2-40B4-BE49-F238E27FC236}">
                <a16:creationId xmlns:a16="http://schemas.microsoft.com/office/drawing/2014/main" id="{55B3CEFA-2052-4CEC-AD2D-7242F92C2A0B}"/>
              </a:ext>
            </a:extLst>
          </p:cNvPr>
          <p:cNvSpPr>
            <a:spLocks noGrp="1"/>
          </p:cNvSpPr>
          <p:nvPr>
            <p:ph type="sldNum" sz="quarter" idx="10"/>
          </p:nvPr>
        </p:nvSpPr>
        <p:spPr/>
        <p:txBody>
          <a:bodyPr/>
          <a:lstStyle/>
          <a:p>
            <a:fld id="{088D07F8-51E8-D248-ABBE-42094C82E155}" type="slidenum">
              <a:rPr lang="en-US" altLang="en-US" smtClean="0"/>
              <a:pPr/>
              <a:t>159</a:t>
            </a:fld>
            <a:endParaRPr lang="en-US" altLang="en-US"/>
          </a:p>
        </p:txBody>
      </p:sp>
      <p:sp>
        <p:nvSpPr>
          <p:cNvPr id="5" name="Footer Placeholder 4">
            <a:extLst>
              <a:ext uri="{FF2B5EF4-FFF2-40B4-BE49-F238E27FC236}">
                <a16:creationId xmlns:a16="http://schemas.microsoft.com/office/drawing/2014/main" id="{90690DB8-E43F-4623-A81D-55AC12A0AB67}"/>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4061429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The Basics of a C++ Program</a:t>
            </a:r>
          </a:p>
        </p:txBody>
      </p:sp>
      <p:sp>
        <p:nvSpPr>
          <p:cNvPr id="13315" name="Rectangle 3"/>
          <p:cNvSpPr>
            <a:spLocks noGrp="1" noChangeArrowheads="1"/>
          </p:cNvSpPr>
          <p:nvPr>
            <p:ph idx="1"/>
          </p:nvPr>
        </p:nvSpPr>
        <p:spPr/>
        <p:txBody>
          <a:bodyPr/>
          <a:lstStyle/>
          <a:p>
            <a:r>
              <a:rPr lang="en-US" altLang="en-US" u="sng" dirty="0"/>
              <a:t>Function</a:t>
            </a:r>
            <a:r>
              <a:rPr lang="en-US" altLang="en-US" dirty="0"/>
              <a:t> (or </a:t>
            </a:r>
            <a:r>
              <a:rPr lang="en-US" altLang="en-US" u="sng" dirty="0"/>
              <a:t>subprogram</a:t>
            </a:r>
            <a:r>
              <a:rPr lang="en-US" altLang="en-US" dirty="0"/>
              <a:t>): collection of statements; when executed, accomplishes something</a:t>
            </a:r>
          </a:p>
          <a:p>
            <a:pPr lvl="1"/>
            <a:r>
              <a:rPr lang="en-US" altLang="en-US" dirty="0"/>
              <a:t>May be </a:t>
            </a:r>
            <a:r>
              <a:rPr lang="en-US" altLang="en-US" u="sng" dirty="0"/>
              <a:t>predefined</a:t>
            </a:r>
            <a:r>
              <a:rPr lang="en-US" altLang="en-US" dirty="0"/>
              <a:t> or </a:t>
            </a:r>
            <a:r>
              <a:rPr lang="en-US" altLang="en-US" u="sng" dirty="0"/>
              <a:t>standard</a:t>
            </a:r>
          </a:p>
          <a:p>
            <a:r>
              <a:rPr lang="en-US" altLang="en-US" u="sng" dirty="0"/>
              <a:t>Syntax</a:t>
            </a:r>
            <a:r>
              <a:rPr lang="en-US" altLang="en-US" dirty="0"/>
              <a:t> rules: rules that specify which statements (instructions) are legal or valid</a:t>
            </a:r>
          </a:p>
          <a:p>
            <a:r>
              <a:rPr lang="en-US" altLang="en-US" u="sng" dirty="0"/>
              <a:t>Semantic</a:t>
            </a:r>
            <a:r>
              <a:rPr lang="en-US" altLang="en-US" dirty="0"/>
              <a:t> rules: determine the meaning of the instructions</a:t>
            </a:r>
          </a:p>
          <a:p>
            <a:r>
              <a:rPr lang="en-US" altLang="en-US" u="sng" dirty="0"/>
              <a:t>Programming language</a:t>
            </a:r>
            <a:r>
              <a:rPr lang="en-US" altLang="en-US" dirty="0"/>
              <a:t>: a set of rules, symbols, and special words</a:t>
            </a:r>
          </a:p>
        </p:txBody>
      </p:sp>
      <p:sp>
        <p:nvSpPr>
          <p:cNvPr id="1331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1331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78D424C-5A68-9240-9242-610250E0C7AC}" type="slidenum">
              <a:rPr lang="en-US" altLang="en-US">
                <a:solidFill>
                  <a:schemeClr val="bg1"/>
                </a:solidFill>
              </a:rPr>
              <a:pPr/>
              <a:t>16</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7" dur="500"/>
                                        <p:tgtEl>
                                          <p:spTgt spid="133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315">
                                            <p:txEl>
                                              <p:pRg st="3" end="3"/>
                                            </p:txEl>
                                          </p:spTgt>
                                        </p:tgtEl>
                                        <p:attrNameLst>
                                          <p:attrName>style.visibility</p:attrName>
                                        </p:attrNameLst>
                                      </p:cBhvr>
                                      <p:to>
                                        <p:strVal val="visible"/>
                                      </p:to>
                                    </p:set>
                                    <p:animEffect transition="in" filter="checkerboard(across)">
                                      <p:cBhvr>
                                        <p:cTn id="12" dur="500"/>
                                        <p:tgtEl>
                                          <p:spTgt spid="133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315">
                                            <p:txEl>
                                              <p:pRg st="4" end="4"/>
                                            </p:txEl>
                                          </p:spTgt>
                                        </p:tgtEl>
                                        <p:attrNameLst>
                                          <p:attrName>style.visibility</p:attrName>
                                        </p:attrNameLst>
                                      </p:cBhvr>
                                      <p:to>
                                        <p:strVal val="visible"/>
                                      </p:to>
                                    </p:set>
                                    <p:animEffect transition="in" filter="checkerboard(across)">
                                      <p:cBhvr>
                                        <p:cTn id="17"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E2A851-2AA3-40FC-B9CB-D4B876F3B0C0}"/>
              </a:ext>
            </a:extLst>
          </p:cNvPr>
          <p:cNvSpPr>
            <a:spLocks noGrp="1"/>
          </p:cNvSpPr>
          <p:nvPr>
            <p:ph idx="1"/>
          </p:nvPr>
        </p:nvSpPr>
        <p:spPr>
          <a:xfrm>
            <a:off x="0" y="0"/>
            <a:ext cx="9144000" cy="6858000"/>
          </a:xfrm>
        </p:spPr>
        <p:txBody>
          <a:bodyPr/>
          <a:lstStyle/>
          <a:p>
            <a:r>
              <a:rPr lang="en-GB" dirty="0"/>
              <a:t>The following example demonstrated the usage of counter-controlled while loop:</a:t>
            </a:r>
          </a:p>
          <a:p>
            <a:endParaRPr lang="en-GB" dirty="0"/>
          </a:p>
        </p:txBody>
      </p:sp>
      <p:sp>
        <p:nvSpPr>
          <p:cNvPr id="4" name="Slide Number Placeholder 3">
            <a:extLst>
              <a:ext uri="{FF2B5EF4-FFF2-40B4-BE49-F238E27FC236}">
                <a16:creationId xmlns:a16="http://schemas.microsoft.com/office/drawing/2014/main" id="{3C0CD9A2-E341-44FF-8CD9-688871D27E6A}"/>
              </a:ext>
            </a:extLst>
          </p:cNvPr>
          <p:cNvSpPr>
            <a:spLocks noGrp="1"/>
          </p:cNvSpPr>
          <p:nvPr>
            <p:ph type="sldNum" sz="quarter" idx="10"/>
          </p:nvPr>
        </p:nvSpPr>
        <p:spPr/>
        <p:txBody>
          <a:bodyPr/>
          <a:lstStyle/>
          <a:p>
            <a:fld id="{088D07F8-51E8-D248-ABBE-42094C82E155}" type="slidenum">
              <a:rPr lang="en-US" altLang="en-US" smtClean="0"/>
              <a:pPr/>
              <a:t>160</a:t>
            </a:fld>
            <a:endParaRPr lang="en-US" altLang="en-US"/>
          </a:p>
        </p:txBody>
      </p:sp>
      <p:sp>
        <p:nvSpPr>
          <p:cNvPr id="5" name="Footer Placeholder 4">
            <a:extLst>
              <a:ext uri="{FF2B5EF4-FFF2-40B4-BE49-F238E27FC236}">
                <a16:creationId xmlns:a16="http://schemas.microsoft.com/office/drawing/2014/main" id="{80DB5FDF-D099-4E61-ACC0-8E8DCF678A04}"/>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AA4C3FAA-1601-403E-98D4-74C1AA2AB9DA}"/>
              </a:ext>
            </a:extLst>
          </p:cNvPr>
          <p:cNvPicPr>
            <a:picLocks noChangeAspect="1"/>
          </p:cNvPicPr>
          <p:nvPr/>
        </p:nvPicPr>
        <p:blipFill>
          <a:blip r:embed="rId2"/>
          <a:stretch>
            <a:fillRect/>
          </a:stretch>
        </p:blipFill>
        <p:spPr>
          <a:xfrm>
            <a:off x="0" y="1066801"/>
            <a:ext cx="9144000" cy="5153024"/>
          </a:xfrm>
          <a:prstGeom prst="rect">
            <a:avLst/>
          </a:prstGeom>
        </p:spPr>
      </p:pic>
    </p:spTree>
    <p:extLst>
      <p:ext uri="{BB962C8B-B14F-4D97-AF65-F5344CB8AC3E}">
        <p14:creationId xmlns:p14="http://schemas.microsoft.com/office/powerpoint/2010/main" val="17114155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9EA8D43-F421-46E2-BA98-D8BA0E13EF78}"/>
              </a:ext>
            </a:extLst>
          </p:cNvPr>
          <p:cNvPicPr>
            <a:picLocks noGrp="1" noChangeAspect="1"/>
          </p:cNvPicPr>
          <p:nvPr>
            <p:ph idx="1"/>
          </p:nvPr>
        </p:nvPicPr>
        <p:blipFill>
          <a:blip r:embed="rId2"/>
          <a:stretch>
            <a:fillRect/>
          </a:stretch>
        </p:blipFill>
        <p:spPr>
          <a:xfrm>
            <a:off x="0" y="-30480"/>
            <a:ext cx="9144000" cy="6386830"/>
          </a:xfrm>
          <a:prstGeom prst="rect">
            <a:avLst/>
          </a:prstGeom>
        </p:spPr>
      </p:pic>
      <p:sp>
        <p:nvSpPr>
          <p:cNvPr id="4" name="Slide Number Placeholder 3">
            <a:extLst>
              <a:ext uri="{FF2B5EF4-FFF2-40B4-BE49-F238E27FC236}">
                <a16:creationId xmlns:a16="http://schemas.microsoft.com/office/drawing/2014/main" id="{5A856592-0DA1-4BB2-B2DF-101DC40DA832}"/>
              </a:ext>
            </a:extLst>
          </p:cNvPr>
          <p:cNvSpPr>
            <a:spLocks noGrp="1"/>
          </p:cNvSpPr>
          <p:nvPr>
            <p:ph type="sldNum" sz="quarter" idx="10"/>
          </p:nvPr>
        </p:nvSpPr>
        <p:spPr/>
        <p:txBody>
          <a:bodyPr/>
          <a:lstStyle/>
          <a:p>
            <a:fld id="{088D07F8-51E8-D248-ABBE-42094C82E155}" type="slidenum">
              <a:rPr lang="en-US" altLang="en-US" smtClean="0"/>
              <a:pPr/>
              <a:t>161</a:t>
            </a:fld>
            <a:endParaRPr lang="en-US" altLang="en-US"/>
          </a:p>
        </p:txBody>
      </p:sp>
      <p:sp>
        <p:nvSpPr>
          <p:cNvPr id="5" name="Footer Placeholder 4">
            <a:extLst>
              <a:ext uri="{FF2B5EF4-FFF2-40B4-BE49-F238E27FC236}">
                <a16:creationId xmlns:a16="http://schemas.microsoft.com/office/drawing/2014/main" id="{6AD104AC-A5D0-46DC-BD02-FBF5969C421E}"/>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0433852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113A83E-FE6B-45B6-B235-C620BB010E44}"/>
              </a:ext>
            </a:extLst>
          </p:cNvPr>
          <p:cNvPicPr>
            <a:picLocks noGrp="1" noChangeAspect="1"/>
          </p:cNvPicPr>
          <p:nvPr>
            <p:ph idx="1"/>
          </p:nvPr>
        </p:nvPicPr>
        <p:blipFill>
          <a:blip r:embed="rId2"/>
          <a:stretch>
            <a:fillRect/>
          </a:stretch>
        </p:blipFill>
        <p:spPr>
          <a:xfrm>
            <a:off x="0" y="0"/>
            <a:ext cx="9144000" cy="6172200"/>
          </a:xfrm>
          <a:prstGeom prst="rect">
            <a:avLst/>
          </a:prstGeom>
        </p:spPr>
      </p:pic>
      <p:sp>
        <p:nvSpPr>
          <p:cNvPr id="4" name="Slide Number Placeholder 3">
            <a:extLst>
              <a:ext uri="{FF2B5EF4-FFF2-40B4-BE49-F238E27FC236}">
                <a16:creationId xmlns:a16="http://schemas.microsoft.com/office/drawing/2014/main" id="{7AECEB52-0BDE-4C77-BF14-B137EB3F23C6}"/>
              </a:ext>
            </a:extLst>
          </p:cNvPr>
          <p:cNvSpPr>
            <a:spLocks noGrp="1"/>
          </p:cNvSpPr>
          <p:nvPr>
            <p:ph type="sldNum" sz="quarter" idx="10"/>
          </p:nvPr>
        </p:nvSpPr>
        <p:spPr/>
        <p:txBody>
          <a:bodyPr/>
          <a:lstStyle/>
          <a:p>
            <a:fld id="{088D07F8-51E8-D248-ABBE-42094C82E155}" type="slidenum">
              <a:rPr lang="en-US" altLang="en-US" smtClean="0"/>
              <a:pPr/>
              <a:t>162</a:t>
            </a:fld>
            <a:endParaRPr lang="en-US" altLang="en-US"/>
          </a:p>
        </p:txBody>
      </p:sp>
      <p:sp>
        <p:nvSpPr>
          <p:cNvPr id="5" name="Footer Placeholder 4">
            <a:extLst>
              <a:ext uri="{FF2B5EF4-FFF2-40B4-BE49-F238E27FC236}">
                <a16:creationId xmlns:a16="http://schemas.microsoft.com/office/drawing/2014/main" id="{BF73B921-86C0-4B5F-87AB-995BB1627972}"/>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1572037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0CEA2A9-43CA-426A-A93E-417FFD89107A}"/>
              </a:ext>
            </a:extLst>
          </p:cNvPr>
          <p:cNvPicPr>
            <a:picLocks noGrp="1" noChangeAspect="1"/>
          </p:cNvPicPr>
          <p:nvPr>
            <p:ph idx="1"/>
          </p:nvPr>
        </p:nvPicPr>
        <p:blipFill>
          <a:blip r:embed="rId2"/>
          <a:stretch>
            <a:fillRect/>
          </a:stretch>
        </p:blipFill>
        <p:spPr>
          <a:xfrm>
            <a:off x="152400" y="0"/>
            <a:ext cx="8991600" cy="2514600"/>
          </a:xfrm>
          <a:prstGeom prst="rect">
            <a:avLst/>
          </a:prstGeom>
        </p:spPr>
      </p:pic>
      <p:sp>
        <p:nvSpPr>
          <p:cNvPr id="4" name="Slide Number Placeholder 3">
            <a:extLst>
              <a:ext uri="{FF2B5EF4-FFF2-40B4-BE49-F238E27FC236}">
                <a16:creationId xmlns:a16="http://schemas.microsoft.com/office/drawing/2014/main" id="{6ED8F803-7655-4AB2-8D8B-87BD945A6255}"/>
              </a:ext>
            </a:extLst>
          </p:cNvPr>
          <p:cNvSpPr>
            <a:spLocks noGrp="1"/>
          </p:cNvSpPr>
          <p:nvPr>
            <p:ph type="sldNum" sz="quarter" idx="10"/>
          </p:nvPr>
        </p:nvSpPr>
        <p:spPr/>
        <p:txBody>
          <a:bodyPr/>
          <a:lstStyle/>
          <a:p>
            <a:fld id="{088D07F8-51E8-D248-ABBE-42094C82E155}" type="slidenum">
              <a:rPr lang="en-US" altLang="en-US" smtClean="0"/>
              <a:pPr/>
              <a:t>163</a:t>
            </a:fld>
            <a:endParaRPr lang="en-US" altLang="en-US"/>
          </a:p>
        </p:txBody>
      </p:sp>
      <p:sp>
        <p:nvSpPr>
          <p:cNvPr id="5" name="Footer Placeholder 4">
            <a:extLst>
              <a:ext uri="{FF2B5EF4-FFF2-40B4-BE49-F238E27FC236}">
                <a16:creationId xmlns:a16="http://schemas.microsoft.com/office/drawing/2014/main" id="{68919263-B38C-4A03-875B-9904370614BB}"/>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FF90F2C4-8093-4916-A904-3B8D4473605E}"/>
              </a:ext>
            </a:extLst>
          </p:cNvPr>
          <p:cNvPicPr>
            <a:picLocks noChangeAspect="1"/>
          </p:cNvPicPr>
          <p:nvPr/>
        </p:nvPicPr>
        <p:blipFill>
          <a:blip r:embed="rId3"/>
          <a:stretch>
            <a:fillRect/>
          </a:stretch>
        </p:blipFill>
        <p:spPr>
          <a:xfrm>
            <a:off x="-67897" y="2773458"/>
            <a:ext cx="8754697" cy="1600423"/>
          </a:xfrm>
          <a:prstGeom prst="rect">
            <a:avLst/>
          </a:prstGeom>
        </p:spPr>
      </p:pic>
    </p:spTree>
    <p:extLst>
      <p:ext uri="{BB962C8B-B14F-4D97-AF65-F5344CB8AC3E}">
        <p14:creationId xmlns:p14="http://schemas.microsoft.com/office/powerpoint/2010/main" val="10801138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19EEC5-38E8-4E15-8493-44885B106680}"/>
              </a:ext>
            </a:extLst>
          </p:cNvPr>
          <p:cNvPicPr>
            <a:picLocks noGrp="1" noChangeAspect="1"/>
          </p:cNvPicPr>
          <p:nvPr>
            <p:ph idx="1"/>
          </p:nvPr>
        </p:nvPicPr>
        <p:blipFill>
          <a:blip r:embed="rId2"/>
          <a:stretch>
            <a:fillRect/>
          </a:stretch>
        </p:blipFill>
        <p:spPr>
          <a:xfrm>
            <a:off x="0" y="76200"/>
            <a:ext cx="9144000" cy="5410200"/>
          </a:xfrm>
          <a:prstGeom prst="rect">
            <a:avLst/>
          </a:prstGeom>
        </p:spPr>
      </p:pic>
      <p:sp>
        <p:nvSpPr>
          <p:cNvPr id="4" name="Slide Number Placeholder 3">
            <a:extLst>
              <a:ext uri="{FF2B5EF4-FFF2-40B4-BE49-F238E27FC236}">
                <a16:creationId xmlns:a16="http://schemas.microsoft.com/office/drawing/2014/main" id="{0A10FA0E-50F7-4CD0-9756-4469EE821AF0}"/>
              </a:ext>
            </a:extLst>
          </p:cNvPr>
          <p:cNvSpPr>
            <a:spLocks noGrp="1"/>
          </p:cNvSpPr>
          <p:nvPr>
            <p:ph type="sldNum" sz="quarter" idx="10"/>
          </p:nvPr>
        </p:nvSpPr>
        <p:spPr/>
        <p:txBody>
          <a:bodyPr/>
          <a:lstStyle/>
          <a:p>
            <a:fld id="{088D07F8-51E8-D248-ABBE-42094C82E155}" type="slidenum">
              <a:rPr lang="en-US" altLang="en-US" smtClean="0"/>
              <a:pPr/>
              <a:t>164</a:t>
            </a:fld>
            <a:endParaRPr lang="en-US" altLang="en-US"/>
          </a:p>
        </p:txBody>
      </p:sp>
      <p:sp>
        <p:nvSpPr>
          <p:cNvPr id="5" name="Footer Placeholder 4">
            <a:extLst>
              <a:ext uri="{FF2B5EF4-FFF2-40B4-BE49-F238E27FC236}">
                <a16:creationId xmlns:a16="http://schemas.microsoft.com/office/drawing/2014/main" id="{4854479B-D929-43FD-8324-F26F34AF1B7A}"/>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64361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2C9AD2-37F5-49A2-8AC5-77116A3AEADC}"/>
              </a:ext>
            </a:extLst>
          </p:cNvPr>
          <p:cNvSpPr>
            <a:spLocks noGrp="1"/>
          </p:cNvSpPr>
          <p:nvPr>
            <p:ph type="sldNum" sz="quarter" idx="10"/>
          </p:nvPr>
        </p:nvSpPr>
        <p:spPr/>
        <p:txBody>
          <a:bodyPr/>
          <a:lstStyle/>
          <a:p>
            <a:fld id="{088D07F8-51E8-D248-ABBE-42094C82E155}" type="slidenum">
              <a:rPr lang="en-US" altLang="en-US" smtClean="0"/>
              <a:pPr/>
              <a:t>165</a:t>
            </a:fld>
            <a:endParaRPr lang="en-US" altLang="en-US"/>
          </a:p>
        </p:txBody>
      </p:sp>
      <p:sp>
        <p:nvSpPr>
          <p:cNvPr id="5" name="Footer Placeholder 4">
            <a:extLst>
              <a:ext uri="{FF2B5EF4-FFF2-40B4-BE49-F238E27FC236}">
                <a16:creationId xmlns:a16="http://schemas.microsoft.com/office/drawing/2014/main" id="{56E60DB0-E149-4E13-AC53-FE9139F1D0AE}"/>
              </a:ext>
            </a:extLst>
          </p:cNvPr>
          <p:cNvSpPr>
            <a:spLocks noGrp="1"/>
          </p:cNvSpPr>
          <p:nvPr>
            <p:ph type="ftr" sz="quarter" idx="11"/>
          </p:nvPr>
        </p:nvSpPr>
        <p:spPr/>
        <p:txBody>
          <a:bodyPr/>
          <a:lstStyle/>
          <a:p>
            <a:pPr>
              <a:defRPr/>
            </a:pPr>
            <a:r>
              <a:rPr lang="en-US"/>
              <a:t>SWE2314: Computer Programming II</a:t>
            </a:r>
          </a:p>
        </p:txBody>
      </p:sp>
      <p:sp>
        <p:nvSpPr>
          <p:cNvPr id="7" name="Content Placeholder 6">
            <a:extLst>
              <a:ext uri="{FF2B5EF4-FFF2-40B4-BE49-F238E27FC236}">
                <a16:creationId xmlns:a16="http://schemas.microsoft.com/office/drawing/2014/main" id="{BAA80C79-957B-4A17-8BED-A4D197ABD36E}"/>
              </a:ext>
            </a:extLst>
          </p:cNvPr>
          <p:cNvSpPr>
            <a:spLocks noGrp="1"/>
          </p:cNvSpPr>
          <p:nvPr>
            <p:ph idx="1"/>
          </p:nvPr>
        </p:nvSpPr>
        <p:spPr>
          <a:xfrm>
            <a:off x="0" y="0"/>
            <a:ext cx="9144000" cy="68580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r>
              <a:rPr lang="en-GB" dirty="0"/>
              <a:t>of the for statement.</a:t>
            </a:r>
          </a:p>
        </p:txBody>
      </p:sp>
      <p:pic>
        <p:nvPicPr>
          <p:cNvPr id="8" name="Content Placeholder 5">
            <a:extLst>
              <a:ext uri="{FF2B5EF4-FFF2-40B4-BE49-F238E27FC236}">
                <a16:creationId xmlns:a16="http://schemas.microsoft.com/office/drawing/2014/main" id="{11EF66A3-202B-4535-BF11-E28F958288E3}"/>
              </a:ext>
            </a:extLst>
          </p:cNvPr>
          <p:cNvPicPr>
            <a:picLocks noChangeAspect="1"/>
          </p:cNvPicPr>
          <p:nvPr/>
        </p:nvPicPr>
        <p:blipFill>
          <a:blip r:embed="rId2"/>
          <a:stretch>
            <a:fillRect/>
          </a:stretch>
        </p:blipFill>
        <p:spPr bwMode="auto">
          <a:xfrm>
            <a:off x="-15240" y="-30480"/>
            <a:ext cx="9144000" cy="254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10" name="Picture 9">
            <a:extLst>
              <a:ext uri="{FF2B5EF4-FFF2-40B4-BE49-F238E27FC236}">
                <a16:creationId xmlns:a16="http://schemas.microsoft.com/office/drawing/2014/main" id="{C5F93FE2-00A2-4556-848D-4B8F3E1786BC}"/>
              </a:ext>
            </a:extLst>
          </p:cNvPr>
          <p:cNvPicPr>
            <a:picLocks noChangeAspect="1"/>
          </p:cNvPicPr>
          <p:nvPr/>
        </p:nvPicPr>
        <p:blipFill>
          <a:blip r:embed="rId3"/>
          <a:stretch>
            <a:fillRect/>
          </a:stretch>
        </p:blipFill>
        <p:spPr>
          <a:xfrm>
            <a:off x="45720" y="2895600"/>
            <a:ext cx="9144000" cy="2362200"/>
          </a:xfrm>
          <a:prstGeom prst="rect">
            <a:avLst/>
          </a:prstGeom>
        </p:spPr>
      </p:pic>
    </p:spTree>
    <p:extLst>
      <p:ext uri="{BB962C8B-B14F-4D97-AF65-F5344CB8AC3E}">
        <p14:creationId xmlns:p14="http://schemas.microsoft.com/office/powerpoint/2010/main" val="6551720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F12E7CD-71FB-4EB8-B6B5-7CB654087E88}"/>
              </a:ext>
            </a:extLst>
          </p:cNvPr>
          <p:cNvPicPr>
            <a:picLocks noGrp="1" noChangeAspect="1"/>
          </p:cNvPicPr>
          <p:nvPr>
            <p:ph idx="1"/>
          </p:nvPr>
        </p:nvPicPr>
        <p:blipFill>
          <a:blip r:embed="rId2"/>
          <a:stretch>
            <a:fillRect/>
          </a:stretch>
        </p:blipFill>
        <p:spPr>
          <a:xfrm>
            <a:off x="0" y="-76200"/>
            <a:ext cx="9144000" cy="4648200"/>
          </a:xfrm>
          <a:prstGeom prst="rect">
            <a:avLst/>
          </a:prstGeom>
        </p:spPr>
      </p:pic>
      <p:sp>
        <p:nvSpPr>
          <p:cNvPr id="4" name="Slide Number Placeholder 3">
            <a:extLst>
              <a:ext uri="{FF2B5EF4-FFF2-40B4-BE49-F238E27FC236}">
                <a16:creationId xmlns:a16="http://schemas.microsoft.com/office/drawing/2014/main" id="{5A9C8E88-E5E5-44E7-A9A8-FF97E197B0A0}"/>
              </a:ext>
            </a:extLst>
          </p:cNvPr>
          <p:cNvSpPr>
            <a:spLocks noGrp="1"/>
          </p:cNvSpPr>
          <p:nvPr>
            <p:ph type="sldNum" sz="quarter" idx="10"/>
          </p:nvPr>
        </p:nvSpPr>
        <p:spPr/>
        <p:txBody>
          <a:bodyPr/>
          <a:lstStyle/>
          <a:p>
            <a:fld id="{088D07F8-51E8-D248-ABBE-42094C82E155}" type="slidenum">
              <a:rPr lang="en-US" altLang="en-US" smtClean="0"/>
              <a:pPr/>
              <a:t>166</a:t>
            </a:fld>
            <a:endParaRPr lang="en-US" altLang="en-US"/>
          </a:p>
        </p:txBody>
      </p:sp>
      <p:sp>
        <p:nvSpPr>
          <p:cNvPr id="5" name="Footer Placeholder 4">
            <a:extLst>
              <a:ext uri="{FF2B5EF4-FFF2-40B4-BE49-F238E27FC236}">
                <a16:creationId xmlns:a16="http://schemas.microsoft.com/office/drawing/2014/main" id="{B7A9CD30-2500-418E-8742-0EE943830F47}"/>
              </a:ext>
            </a:extLst>
          </p:cNvPr>
          <p:cNvSpPr>
            <a:spLocks noGrp="1"/>
          </p:cNvSpPr>
          <p:nvPr>
            <p:ph type="ftr" sz="quarter" idx="11"/>
          </p:nvPr>
        </p:nvSpPr>
        <p:spPr/>
        <p:txBody>
          <a:bodyPr/>
          <a:lstStyle/>
          <a:p>
            <a:pPr>
              <a:defRPr/>
            </a:pPr>
            <a:r>
              <a:rPr lang="en-US"/>
              <a:t>SWE2314: Computer Programming II</a:t>
            </a:r>
          </a:p>
        </p:txBody>
      </p:sp>
      <p:pic>
        <p:nvPicPr>
          <p:cNvPr id="8" name="Picture 7">
            <a:extLst>
              <a:ext uri="{FF2B5EF4-FFF2-40B4-BE49-F238E27FC236}">
                <a16:creationId xmlns:a16="http://schemas.microsoft.com/office/drawing/2014/main" id="{CF2FE1A3-D298-475A-B751-A98EA09F4FB9}"/>
              </a:ext>
            </a:extLst>
          </p:cNvPr>
          <p:cNvPicPr>
            <a:picLocks noChangeAspect="1"/>
          </p:cNvPicPr>
          <p:nvPr/>
        </p:nvPicPr>
        <p:blipFill>
          <a:blip r:embed="rId3"/>
          <a:stretch>
            <a:fillRect/>
          </a:stretch>
        </p:blipFill>
        <p:spPr>
          <a:xfrm>
            <a:off x="228600" y="4930775"/>
            <a:ext cx="8305800" cy="1066800"/>
          </a:xfrm>
          <a:prstGeom prst="rect">
            <a:avLst/>
          </a:prstGeom>
        </p:spPr>
      </p:pic>
    </p:spTree>
    <p:extLst>
      <p:ext uri="{BB962C8B-B14F-4D97-AF65-F5344CB8AC3E}">
        <p14:creationId xmlns:p14="http://schemas.microsoft.com/office/powerpoint/2010/main" val="20612081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8E68687-B50A-407F-BD34-6A1D2B39D0C7}"/>
              </a:ext>
            </a:extLst>
          </p:cNvPr>
          <p:cNvPicPr>
            <a:picLocks noGrp="1" noChangeAspect="1"/>
          </p:cNvPicPr>
          <p:nvPr>
            <p:ph idx="1"/>
          </p:nvPr>
        </p:nvPicPr>
        <p:blipFill>
          <a:blip r:embed="rId2"/>
          <a:stretch>
            <a:fillRect/>
          </a:stretch>
        </p:blipFill>
        <p:spPr>
          <a:xfrm>
            <a:off x="0" y="0"/>
            <a:ext cx="9144000" cy="4191000"/>
          </a:xfrm>
          <a:prstGeom prst="rect">
            <a:avLst/>
          </a:prstGeom>
        </p:spPr>
      </p:pic>
      <p:sp>
        <p:nvSpPr>
          <p:cNvPr id="4" name="Slide Number Placeholder 3">
            <a:extLst>
              <a:ext uri="{FF2B5EF4-FFF2-40B4-BE49-F238E27FC236}">
                <a16:creationId xmlns:a16="http://schemas.microsoft.com/office/drawing/2014/main" id="{7C4117C5-6AB3-49EB-9F62-0152387C0779}"/>
              </a:ext>
            </a:extLst>
          </p:cNvPr>
          <p:cNvSpPr>
            <a:spLocks noGrp="1"/>
          </p:cNvSpPr>
          <p:nvPr>
            <p:ph type="sldNum" sz="quarter" idx="10"/>
          </p:nvPr>
        </p:nvSpPr>
        <p:spPr/>
        <p:txBody>
          <a:bodyPr/>
          <a:lstStyle/>
          <a:p>
            <a:fld id="{088D07F8-51E8-D248-ABBE-42094C82E155}" type="slidenum">
              <a:rPr lang="en-US" altLang="en-US" smtClean="0"/>
              <a:pPr/>
              <a:t>167</a:t>
            </a:fld>
            <a:endParaRPr lang="en-US" altLang="en-US"/>
          </a:p>
        </p:txBody>
      </p:sp>
      <p:sp>
        <p:nvSpPr>
          <p:cNvPr id="5" name="Footer Placeholder 4">
            <a:extLst>
              <a:ext uri="{FF2B5EF4-FFF2-40B4-BE49-F238E27FC236}">
                <a16:creationId xmlns:a16="http://schemas.microsoft.com/office/drawing/2014/main" id="{7CEFA800-CA9A-4DCD-B1B4-7B8521B4A771}"/>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4745EE0D-CFAA-4E13-AEE4-39266A2F7C83}"/>
              </a:ext>
            </a:extLst>
          </p:cNvPr>
          <p:cNvPicPr>
            <a:picLocks noChangeAspect="1"/>
          </p:cNvPicPr>
          <p:nvPr/>
        </p:nvPicPr>
        <p:blipFill>
          <a:blip r:embed="rId3"/>
          <a:stretch>
            <a:fillRect/>
          </a:stretch>
        </p:blipFill>
        <p:spPr>
          <a:xfrm>
            <a:off x="0" y="4387725"/>
            <a:ext cx="7696200" cy="1174875"/>
          </a:xfrm>
          <a:prstGeom prst="rect">
            <a:avLst/>
          </a:prstGeom>
        </p:spPr>
      </p:pic>
    </p:spTree>
    <p:extLst>
      <p:ext uri="{BB962C8B-B14F-4D97-AF65-F5344CB8AC3E}">
        <p14:creationId xmlns:p14="http://schemas.microsoft.com/office/powerpoint/2010/main" val="3809794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F3A6A6C-90BD-45A6-AC74-AF7174FDD3C8}"/>
              </a:ext>
            </a:extLst>
          </p:cNvPr>
          <p:cNvPicPr>
            <a:picLocks noGrp="1" noChangeAspect="1"/>
          </p:cNvPicPr>
          <p:nvPr>
            <p:ph idx="1"/>
          </p:nvPr>
        </p:nvPicPr>
        <p:blipFill>
          <a:blip r:embed="rId2"/>
          <a:stretch>
            <a:fillRect/>
          </a:stretch>
        </p:blipFill>
        <p:spPr>
          <a:xfrm>
            <a:off x="0" y="0"/>
            <a:ext cx="8305800" cy="4343400"/>
          </a:xfrm>
          <a:prstGeom prst="rect">
            <a:avLst/>
          </a:prstGeom>
        </p:spPr>
      </p:pic>
      <p:sp>
        <p:nvSpPr>
          <p:cNvPr id="4" name="Slide Number Placeholder 3">
            <a:extLst>
              <a:ext uri="{FF2B5EF4-FFF2-40B4-BE49-F238E27FC236}">
                <a16:creationId xmlns:a16="http://schemas.microsoft.com/office/drawing/2014/main" id="{F1E1703A-7BAD-4412-9656-D15726E0B61D}"/>
              </a:ext>
            </a:extLst>
          </p:cNvPr>
          <p:cNvSpPr>
            <a:spLocks noGrp="1"/>
          </p:cNvSpPr>
          <p:nvPr>
            <p:ph type="sldNum" sz="quarter" idx="10"/>
          </p:nvPr>
        </p:nvSpPr>
        <p:spPr/>
        <p:txBody>
          <a:bodyPr/>
          <a:lstStyle/>
          <a:p>
            <a:fld id="{088D07F8-51E8-D248-ABBE-42094C82E155}" type="slidenum">
              <a:rPr lang="en-US" altLang="en-US" smtClean="0"/>
              <a:pPr/>
              <a:t>168</a:t>
            </a:fld>
            <a:endParaRPr lang="en-US" altLang="en-US"/>
          </a:p>
        </p:txBody>
      </p:sp>
      <p:sp>
        <p:nvSpPr>
          <p:cNvPr id="5" name="Footer Placeholder 4">
            <a:extLst>
              <a:ext uri="{FF2B5EF4-FFF2-40B4-BE49-F238E27FC236}">
                <a16:creationId xmlns:a16="http://schemas.microsoft.com/office/drawing/2014/main" id="{AFB3CAD1-5C24-4B7B-B06C-C0A65F33C21B}"/>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1573E80D-B119-4CA6-95F8-3D912A41F49D}"/>
              </a:ext>
            </a:extLst>
          </p:cNvPr>
          <p:cNvPicPr>
            <a:picLocks noChangeAspect="1"/>
          </p:cNvPicPr>
          <p:nvPr/>
        </p:nvPicPr>
        <p:blipFill>
          <a:blip r:embed="rId3"/>
          <a:stretch>
            <a:fillRect/>
          </a:stretch>
        </p:blipFill>
        <p:spPr>
          <a:xfrm>
            <a:off x="152400" y="4378188"/>
            <a:ext cx="4572000" cy="2479811"/>
          </a:xfrm>
          <a:prstGeom prst="rect">
            <a:avLst/>
          </a:prstGeom>
        </p:spPr>
      </p:pic>
    </p:spTree>
    <p:extLst>
      <p:ext uri="{BB962C8B-B14F-4D97-AF65-F5344CB8AC3E}">
        <p14:creationId xmlns:p14="http://schemas.microsoft.com/office/powerpoint/2010/main" val="30874435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0EEAAE-F09E-4C48-8990-40017DD80E5A}"/>
              </a:ext>
            </a:extLst>
          </p:cNvPr>
          <p:cNvPicPr>
            <a:picLocks noGrp="1" noChangeAspect="1"/>
          </p:cNvPicPr>
          <p:nvPr>
            <p:ph idx="1"/>
          </p:nvPr>
        </p:nvPicPr>
        <p:blipFill>
          <a:blip r:embed="rId2"/>
          <a:stretch>
            <a:fillRect/>
          </a:stretch>
        </p:blipFill>
        <p:spPr>
          <a:xfrm>
            <a:off x="0" y="0"/>
            <a:ext cx="8229600" cy="2590800"/>
          </a:xfrm>
          <a:prstGeom prst="rect">
            <a:avLst/>
          </a:prstGeom>
        </p:spPr>
      </p:pic>
      <p:sp>
        <p:nvSpPr>
          <p:cNvPr id="4" name="Slide Number Placeholder 3">
            <a:extLst>
              <a:ext uri="{FF2B5EF4-FFF2-40B4-BE49-F238E27FC236}">
                <a16:creationId xmlns:a16="http://schemas.microsoft.com/office/drawing/2014/main" id="{0FC06EE2-00DA-442D-8D4F-6EDA0CEBFFB0}"/>
              </a:ext>
            </a:extLst>
          </p:cNvPr>
          <p:cNvSpPr>
            <a:spLocks noGrp="1"/>
          </p:cNvSpPr>
          <p:nvPr>
            <p:ph type="sldNum" sz="quarter" idx="10"/>
          </p:nvPr>
        </p:nvSpPr>
        <p:spPr/>
        <p:txBody>
          <a:bodyPr/>
          <a:lstStyle/>
          <a:p>
            <a:fld id="{088D07F8-51E8-D248-ABBE-42094C82E155}" type="slidenum">
              <a:rPr lang="en-US" altLang="en-US" smtClean="0"/>
              <a:pPr/>
              <a:t>169</a:t>
            </a:fld>
            <a:endParaRPr lang="en-US" altLang="en-US"/>
          </a:p>
        </p:txBody>
      </p:sp>
      <p:sp>
        <p:nvSpPr>
          <p:cNvPr id="5" name="Footer Placeholder 4">
            <a:extLst>
              <a:ext uri="{FF2B5EF4-FFF2-40B4-BE49-F238E27FC236}">
                <a16:creationId xmlns:a16="http://schemas.microsoft.com/office/drawing/2014/main" id="{76233F11-B69D-4773-87FD-F5F22EFC72AC}"/>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453445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t>Comments</a:t>
            </a:r>
          </a:p>
        </p:txBody>
      </p:sp>
      <p:sp>
        <p:nvSpPr>
          <p:cNvPr id="14339" name="Rectangle 3"/>
          <p:cNvSpPr>
            <a:spLocks noGrp="1" noChangeArrowheads="1"/>
          </p:cNvSpPr>
          <p:nvPr>
            <p:ph idx="1"/>
          </p:nvPr>
        </p:nvSpPr>
        <p:spPr>
          <a:xfrm>
            <a:off x="457200" y="1600200"/>
            <a:ext cx="8305800" cy="4525963"/>
          </a:xfrm>
        </p:spPr>
        <p:txBody>
          <a:bodyPr/>
          <a:lstStyle/>
          <a:p>
            <a:r>
              <a:rPr lang="en-US" altLang="en-US" dirty="0"/>
              <a:t>Comments are for the reader, not the compiler</a:t>
            </a:r>
          </a:p>
          <a:p>
            <a:r>
              <a:rPr lang="en-US" altLang="en-US" dirty="0"/>
              <a:t>Two types:</a:t>
            </a:r>
          </a:p>
          <a:p>
            <a:pPr lvl="1"/>
            <a:r>
              <a:rPr lang="en-US" altLang="en-US" dirty="0"/>
              <a:t>Single line:  begin with </a:t>
            </a:r>
            <a:r>
              <a:rPr lang="en-US" altLang="en-US" dirty="0">
                <a:latin typeface="Courier New" charset="0"/>
                <a:ea typeface="Courier New" charset="0"/>
                <a:cs typeface="Courier New" charset="0"/>
              </a:rPr>
              <a:t>//</a:t>
            </a:r>
          </a:p>
          <a:p>
            <a:pPr marL="914400" lvl="2" indent="0">
              <a:buFont typeface="Arial" charset="0"/>
              <a:buNone/>
            </a:pPr>
            <a:r>
              <a:rPr lang="en-US" altLang="en-US" dirty="0">
                <a:latin typeface="Courier New" charset="0"/>
                <a:ea typeface="Courier New" charset="0"/>
                <a:cs typeface="Courier New" charset="0"/>
              </a:rPr>
              <a:t>// This is a C++ program. </a:t>
            </a:r>
          </a:p>
          <a:p>
            <a:pPr marL="914400" lvl="2" indent="0">
              <a:buFont typeface="Arial" charset="0"/>
              <a:buNone/>
            </a:pPr>
            <a:r>
              <a:rPr lang="en-US" altLang="en-US" dirty="0">
                <a:latin typeface="Courier New" charset="0"/>
                <a:ea typeface="Courier New" charset="0"/>
                <a:cs typeface="Courier New" charset="0"/>
              </a:rPr>
              <a:t>// Welcome to C++ Programming.</a:t>
            </a:r>
          </a:p>
          <a:p>
            <a:pPr lvl="1"/>
            <a:r>
              <a:rPr lang="en-US" altLang="en-US" dirty="0"/>
              <a:t>Multiple line: enclosed between /* and */</a:t>
            </a:r>
          </a:p>
          <a:p>
            <a:pPr marL="914400" lvl="2" indent="0">
              <a:buFont typeface="Arial" charset="0"/>
              <a:buNone/>
            </a:pPr>
            <a:r>
              <a:rPr lang="en-US" altLang="en-US" dirty="0">
                <a:latin typeface="Courier New" charset="0"/>
                <a:ea typeface="Courier New" charset="0"/>
                <a:cs typeface="Courier New" charset="0"/>
              </a:rPr>
              <a:t>/*</a:t>
            </a:r>
          </a:p>
          <a:p>
            <a:pPr marL="914400" lvl="2" indent="0">
              <a:buFont typeface="Arial" charset="0"/>
              <a:buNone/>
            </a:pPr>
            <a:r>
              <a:rPr lang="en-US" altLang="en-US" dirty="0">
                <a:latin typeface="Courier New" charset="0"/>
                <a:ea typeface="Courier New" charset="0"/>
                <a:cs typeface="Courier New" charset="0"/>
              </a:rPr>
              <a:t>   You can include comments that can</a:t>
            </a:r>
          </a:p>
          <a:p>
            <a:pPr marL="914400" lvl="2" indent="0">
              <a:buFont typeface="Arial" charset="0"/>
              <a:buNone/>
            </a:pPr>
            <a:r>
              <a:rPr lang="en-US" altLang="en-US" dirty="0">
                <a:latin typeface="Courier New" charset="0"/>
                <a:ea typeface="Courier New" charset="0"/>
                <a:cs typeface="Courier New" charset="0"/>
              </a:rPr>
              <a:t>   occupy several lines.</a:t>
            </a:r>
          </a:p>
          <a:p>
            <a:pPr marL="914400" lvl="2" indent="0">
              <a:buFont typeface="Arial" charset="0"/>
              <a:buNone/>
            </a:pPr>
            <a:r>
              <a:rPr lang="en-US" altLang="en-US" dirty="0">
                <a:latin typeface="Courier New" charset="0"/>
                <a:ea typeface="Courier New" charset="0"/>
                <a:cs typeface="Courier New" charset="0"/>
              </a:rPr>
              <a:t>*/</a:t>
            </a:r>
          </a:p>
        </p:txBody>
      </p:sp>
      <p:sp>
        <p:nvSpPr>
          <p:cNvPr id="1434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1434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B732103-4FA1-044D-B246-CE3C11C872A7}" type="slidenum">
              <a:rPr lang="en-US" altLang="en-US">
                <a:solidFill>
                  <a:schemeClr val="bg1"/>
                </a:solidFill>
              </a:rPr>
              <a:pPr/>
              <a:t>17</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339">
                                            <p:txEl>
                                              <p:pRg st="5" end="5"/>
                                            </p:txEl>
                                          </p:spTgt>
                                        </p:tgtEl>
                                        <p:attrNameLst>
                                          <p:attrName>style.visibility</p:attrName>
                                        </p:attrNameLst>
                                      </p:cBhvr>
                                      <p:to>
                                        <p:strVal val="visible"/>
                                      </p:to>
                                    </p:set>
                                    <p:animEffect transition="in" filter="checkerboard(across)">
                                      <p:cBhvr>
                                        <p:cTn id="7" dur="500"/>
                                        <p:tgtEl>
                                          <p:spTgt spid="14339">
                                            <p:txEl>
                                              <p:pRg st="5" end="5"/>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339">
                                            <p:txEl>
                                              <p:pRg st="6" end="6"/>
                                            </p:txEl>
                                          </p:spTgt>
                                        </p:tgtEl>
                                        <p:attrNameLst>
                                          <p:attrName>style.visibility</p:attrName>
                                        </p:attrNameLst>
                                      </p:cBhvr>
                                      <p:to>
                                        <p:strVal val="visible"/>
                                      </p:to>
                                    </p:set>
                                    <p:animEffect transition="in" filter="checkerboard(across)">
                                      <p:cBhvr>
                                        <p:cTn id="10" dur="500"/>
                                        <p:tgtEl>
                                          <p:spTgt spid="14339">
                                            <p:txEl>
                                              <p:pRg st="6" end="6"/>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animEffect transition="in" filter="checkerboard(across)">
                                      <p:cBhvr>
                                        <p:cTn id="13" dur="500"/>
                                        <p:tgtEl>
                                          <p:spTgt spid="14339">
                                            <p:txEl>
                                              <p:pRg st="7" end="7"/>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4339">
                                            <p:txEl>
                                              <p:pRg st="8" end="8"/>
                                            </p:txEl>
                                          </p:spTgt>
                                        </p:tgtEl>
                                        <p:attrNameLst>
                                          <p:attrName>style.visibility</p:attrName>
                                        </p:attrNameLst>
                                      </p:cBhvr>
                                      <p:to>
                                        <p:strVal val="visible"/>
                                      </p:to>
                                    </p:set>
                                    <p:animEffect transition="in" filter="checkerboard(across)">
                                      <p:cBhvr>
                                        <p:cTn id="16" dur="500"/>
                                        <p:tgtEl>
                                          <p:spTgt spid="14339">
                                            <p:txEl>
                                              <p:pRg st="8" end="8"/>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4339">
                                            <p:txEl>
                                              <p:pRg st="9" end="9"/>
                                            </p:txEl>
                                          </p:spTgt>
                                        </p:tgtEl>
                                        <p:attrNameLst>
                                          <p:attrName>style.visibility</p:attrName>
                                        </p:attrNameLst>
                                      </p:cBhvr>
                                      <p:to>
                                        <p:strVal val="visible"/>
                                      </p:to>
                                    </p:set>
                                    <p:animEffect transition="in" filter="checkerboard(across)">
                                      <p:cBhvr>
                                        <p:cTn id="19" dur="500"/>
                                        <p:tgtEl>
                                          <p:spTgt spid="143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CDEACA-1BF5-44FA-94EC-CE7A4A67B5E7}"/>
              </a:ext>
            </a:extLst>
          </p:cNvPr>
          <p:cNvSpPr>
            <a:spLocks noGrp="1"/>
          </p:cNvSpPr>
          <p:nvPr>
            <p:ph type="sldNum" sz="quarter" idx="10"/>
          </p:nvPr>
        </p:nvSpPr>
        <p:spPr/>
        <p:txBody>
          <a:bodyPr/>
          <a:lstStyle/>
          <a:p>
            <a:fld id="{088D07F8-51E8-D248-ABBE-42094C82E155}" type="slidenum">
              <a:rPr lang="en-US" altLang="en-US" smtClean="0"/>
              <a:pPr/>
              <a:t>170</a:t>
            </a:fld>
            <a:endParaRPr lang="en-US" altLang="en-US"/>
          </a:p>
        </p:txBody>
      </p:sp>
      <p:sp>
        <p:nvSpPr>
          <p:cNvPr id="5" name="Footer Placeholder 4">
            <a:extLst>
              <a:ext uri="{FF2B5EF4-FFF2-40B4-BE49-F238E27FC236}">
                <a16:creationId xmlns:a16="http://schemas.microsoft.com/office/drawing/2014/main" id="{91AE969E-849B-477E-931D-E95231F330A4}"/>
              </a:ext>
            </a:extLst>
          </p:cNvPr>
          <p:cNvSpPr>
            <a:spLocks noGrp="1"/>
          </p:cNvSpPr>
          <p:nvPr>
            <p:ph type="ftr" sz="quarter" idx="11"/>
          </p:nvPr>
        </p:nvSpPr>
        <p:spPr/>
        <p:txBody>
          <a:bodyPr/>
          <a:lstStyle/>
          <a:p>
            <a:pPr>
              <a:defRPr/>
            </a:pPr>
            <a:r>
              <a:rPr lang="en-US"/>
              <a:t>SWE2314: Computer Programming II</a:t>
            </a:r>
          </a:p>
        </p:txBody>
      </p:sp>
      <p:pic>
        <p:nvPicPr>
          <p:cNvPr id="6" name="Content Placeholder 5">
            <a:extLst>
              <a:ext uri="{FF2B5EF4-FFF2-40B4-BE49-F238E27FC236}">
                <a16:creationId xmlns:a16="http://schemas.microsoft.com/office/drawing/2014/main" id="{280D85F3-544F-4799-8609-E59783E5D735}"/>
              </a:ext>
            </a:extLst>
          </p:cNvPr>
          <p:cNvPicPr>
            <a:picLocks noGrp="1" noChangeAspect="1"/>
          </p:cNvPicPr>
          <p:nvPr>
            <p:ph idx="1"/>
          </p:nvPr>
        </p:nvPicPr>
        <p:blipFill>
          <a:blip r:embed="rId2"/>
          <a:stretch>
            <a:fillRect/>
          </a:stretch>
        </p:blipFill>
        <p:spPr>
          <a:xfrm>
            <a:off x="0" y="30480"/>
            <a:ext cx="7467600" cy="4617720"/>
          </a:xfrm>
          <a:prstGeom prst="rect">
            <a:avLst/>
          </a:prstGeom>
        </p:spPr>
      </p:pic>
    </p:spTree>
    <p:extLst>
      <p:ext uri="{BB962C8B-B14F-4D97-AF65-F5344CB8AC3E}">
        <p14:creationId xmlns:p14="http://schemas.microsoft.com/office/powerpoint/2010/main" val="52918731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AA5EB48-2712-4F35-A3BA-8E43F2BA073E}"/>
              </a:ext>
            </a:extLst>
          </p:cNvPr>
          <p:cNvPicPr>
            <a:picLocks noGrp="1" noChangeAspect="1"/>
          </p:cNvPicPr>
          <p:nvPr>
            <p:ph idx="1"/>
          </p:nvPr>
        </p:nvPicPr>
        <p:blipFill>
          <a:blip r:embed="rId2"/>
          <a:stretch>
            <a:fillRect/>
          </a:stretch>
        </p:blipFill>
        <p:spPr>
          <a:xfrm>
            <a:off x="0" y="0"/>
            <a:ext cx="9144000" cy="5867400"/>
          </a:xfrm>
          <a:prstGeom prst="rect">
            <a:avLst/>
          </a:prstGeom>
        </p:spPr>
      </p:pic>
      <p:sp>
        <p:nvSpPr>
          <p:cNvPr id="4" name="Slide Number Placeholder 3">
            <a:extLst>
              <a:ext uri="{FF2B5EF4-FFF2-40B4-BE49-F238E27FC236}">
                <a16:creationId xmlns:a16="http://schemas.microsoft.com/office/drawing/2014/main" id="{73E31E96-A472-47D7-8153-1539A082964F}"/>
              </a:ext>
            </a:extLst>
          </p:cNvPr>
          <p:cNvSpPr>
            <a:spLocks noGrp="1"/>
          </p:cNvSpPr>
          <p:nvPr>
            <p:ph type="sldNum" sz="quarter" idx="10"/>
          </p:nvPr>
        </p:nvSpPr>
        <p:spPr/>
        <p:txBody>
          <a:bodyPr/>
          <a:lstStyle/>
          <a:p>
            <a:fld id="{088D07F8-51E8-D248-ABBE-42094C82E155}" type="slidenum">
              <a:rPr lang="en-US" altLang="en-US" smtClean="0"/>
              <a:pPr/>
              <a:t>171</a:t>
            </a:fld>
            <a:endParaRPr lang="en-US" altLang="en-US"/>
          </a:p>
        </p:txBody>
      </p:sp>
      <p:sp>
        <p:nvSpPr>
          <p:cNvPr id="5" name="Footer Placeholder 4">
            <a:extLst>
              <a:ext uri="{FF2B5EF4-FFF2-40B4-BE49-F238E27FC236}">
                <a16:creationId xmlns:a16="http://schemas.microsoft.com/office/drawing/2014/main" id="{6AB7EAA5-92DD-4C21-B12C-49AD183B2822}"/>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4493580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74F62A-2190-45EA-B20B-546F2F28C678}"/>
              </a:ext>
            </a:extLst>
          </p:cNvPr>
          <p:cNvPicPr>
            <a:picLocks noGrp="1" noChangeAspect="1"/>
          </p:cNvPicPr>
          <p:nvPr>
            <p:ph idx="1"/>
          </p:nvPr>
        </p:nvPicPr>
        <p:blipFill>
          <a:blip r:embed="rId2"/>
          <a:stretch>
            <a:fillRect/>
          </a:stretch>
        </p:blipFill>
        <p:spPr>
          <a:xfrm>
            <a:off x="0" y="-91440"/>
            <a:ext cx="9144000" cy="3520440"/>
          </a:xfrm>
          <a:prstGeom prst="rect">
            <a:avLst/>
          </a:prstGeom>
        </p:spPr>
      </p:pic>
      <p:sp>
        <p:nvSpPr>
          <p:cNvPr id="4" name="Slide Number Placeholder 3">
            <a:extLst>
              <a:ext uri="{FF2B5EF4-FFF2-40B4-BE49-F238E27FC236}">
                <a16:creationId xmlns:a16="http://schemas.microsoft.com/office/drawing/2014/main" id="{0C17BE9E-B854-4571-9D3B-06B2F1D7E746}"/>
              </a:ext>
            </a:extLst>
          </p:cNvPr>
          <p:cNvSpPr>
            <a:spLocks noGrp="1"/>
          </p:cNvSpPr>
          <p:nvPr>
            <p:ph type="sldNum" sz="quarter" idx="10"/>
          </p:nvPr>
        </p:nvSpPr>
        <p:spPr/>
        <p:txBody>
          <a:bodyPr/>
          <a:lstStyle/>
          <a:p>
            <a:fld id="{088D07F8-51E8-D248-ABBE-42094C82E155}" type="slidenum">
              <a:rPr lang="en-US" altLang="en-US" smtClean="0"/>
              <a:pPr/>
              <a:t>172</a:t>
            </a:fld>
            <a:endParaRPr lang="en-US" altLang="en-US"/>
          </a:p>
        </p:txBody>
      </p:sp>
      <p:sp>
        <p:nvSpPr>
          <p:cNvPr id="5" name="Footer Placeholder 4">
            <a:extLst>
              <a:ext uri="{FF2B5EF4-FFF2-40B4-BE49-F238E27FC236}">
                <a16:creationId xmlns:a16="http://schemas.microsoft.com/office/drawing/2014/main" id="{56B3E3EB-8CDB-4C87-B241-2E7D6C0D739A}"/>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4680ED56-16C4-426F-BCF6-BE2229F6B960}"/>
              </a:ext>
            </a:extLst>
          </p:cNvPr>
          <p:cNvPicPr>
            <a:picLocks noChangeAspect="1"/>
          </p:cNvPicPr>
          <p:nvPr/>
        </p:nvPicPr>
        <p:blipFill>
          <a:blip r:embed="rId3"/>
          <a:stretch>
            <a:fillRect/>
          </a:stretch>
        </p:blipFill>
        <p:spPr>
          <a:xfrm>
            <a:off x="0" y="3528694"/>
            <a:ext cx="9144000" cy="3329306"/>
          </a:xfrm>
          <a:prstGeom prst="rect">
            <a:avLst/>
          </a:prstGeom>
        </p:spPr>
      </p:pic>
    </p:spTree>
    <p:extLst>
      <p:ext uri="{BB962C8B-B14F-4D97-AF65-F5344CB8AC3E}">
        <p14:creationId xmlns:p14="http://schemas.microsoft.com/office/powerpoint/2010/main" val="41803513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04506EE-5F1D-4E53-8EF0-20DEC4B97517}"/>
              </a:ext>
            </a:extLst>
          </p:cNvPr>
          <p:cNvPicPr>
            <a:picLocks noGrp="1" noChangeAspect="1"/>
          </p:cNvPicPr>
          <p:nvPr>
            <p:ph idx="1"/>
          </p:nvPr>
        </p:nvPicPr>
        <p:blipFill>
          <a:blip r:embed="rId2"/>
          <a:stretch>
            <a:fillRect/>
          </a:stretch>
        </p:blipFill>
        <p:spPr>
          <a:xfrm>
            <a:off x="0" y="0"/>
            <a:ext cx="9144000" cy="3429000"/>
          </a:xfrm>
          <a:prstGeom prst="rect">
            <a:avLst/>
          </a:prstGeom>
        </p:spPr>
      </p:pic>
      <p:sp>
        <p:nvSpPr>
          <p:cNvPr id="4" name="Slide Number Placeholder 3">
            <a:extLst>
              <a:ext uri="{FF2B5EF4-FFF2-40B4-BE49-F238E27FC236}">
                <a16:creationId xmlns:a16="http://schemas.microsoft.com/office/drawing/2014/main" id="{4AD92D53-748A-45FD-97E9-AD89696A8480}"/>
              </a:ext>
            </a:extLst>
          </p:cNvPr>
          <p:cNvSpPr>
            <a:spLocks noGrp="1"/>
          </p:cNvSpPr>
          <p:nvPr>
            <p:ph type="sldNum" sz="quarter" idx="10"/>
          </p:nvPr>
        </p:nvSpPr>
        <p:spPr/>
        <p:txBody>
          <a:bodyPr/>
          <a:lstStyle/>
          <a:p>
            <a:fld id="{088D07F8-51E8-D248-ABBE-42094C82E155}" type="slidenum">
              <a:rPr lang="en-US" altLang="en-US" smtClean="0"/>
              <a:pPr/>
              <a:t>173</a:t>
            </a:fld>
            <a:endParaRPr lang="en-US" altLang="en-US"/>
          </a:p>
        </p:txBody>
      </p:sp>
      <p:sp>
        <p:nvSpPr>
          <p:cNvPr id="5" name="Footer Placeholder 4">
            <a:extLst>
              <a:ext uri="{FF2B5EF4-FFF2-40B4-BE49-F238E27FC236}">
                <a16:creationId xmlns:a16="http://schemas.microsoft.com/office/drawing/2014/main" id="{3B63C39C-CCDD-471A-9BC0-01CBC75D48D6}"/>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470F559A-20B8-4C35-AEC4-809E3052AF0B}"/>
              </a:ext>
            </a:extLst>
          </p:cNvPr>
          <p:cNvPicPr>
            <a:picLocks noChangeAspect="1"/>
          </p:cNvPicPr>
          <p:nvPr/>
        </p:nvPicPr>
        <p:blipFill>
          <a:blip r:embed="rId3"/>
          <a:stretch>
            <a:fillRect/>
          </a:stretch>
        </p:blipFill>
        <p:spPr>
          <a:xfrm>
            <a:off x="0" y="3808628"/>
            <a:ext cx="9144000" cy="3049371"/>
          </a:xfrm>
          <a:prstGeom prst="rect">
            <a:avLst/>
          </a:prstGeom>
        </p:spPr>
      </p:pic>
    </p:spTree>
    <p:extLst>
      <p:ext uri="{BB962C8B-B14F-4D97-AF65-F5344CB8AC3E}">
        <p14:creationId xmlns:p14="http://schemas.microsoft.com/office/powerpoint/2010/main" val="3108643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EE541E5-2CA2-4C5A-AE80-AFE01136CE49}"/>
              </a:ext>
            </a:extLst>
          </p:cNvPr>
          <p:cNvPicPr>
            <a:picLocks noGrp="1" noChangeAspect="1"/>
          </p:cNvPicPr>
          <p:nvPr>
            <p:ph idx="1"/>
          </p:nvPr>
        </p:nvPicPr>
        <p:blipFill>
          <a:blip r:embed="rId2"/>
          <a:stretch>
            <a:fillRect/>
          </a:stretch>
        </p:blipFill>
        <p:spPr>
          <a:xfrm>
            <a:off x="0" y="0"/>
            <a:ext cx="9144000" cy="3962400"/>
          </a:xfrm>
          <a:prstGeom prst="rect">
            <a:avLst/>
          </a:prstGeom>
        </p:spPr>
      </p:pic>
      <p:sp>
        <p:nvSpPr>
          <p:cNvPr id="4" name="Slide Number Placeholder 3">
            <a:extLst>
              <a:ext uri="{FF2B5EF4-FFF2-40B4-BE49-F238E27FC236}">
                <a16:creationId xmlns:a16="http://schemas.microsoft.com/office/drawing/2014/main" id="{4D388349-5498-487E-B29F-27D857AC1F65}"/>
              </a:ext>
            </a:extLst>
          </p:cNvPr>
          <p:cNvSpPr>
            <a:spLocks noGrp="1"/>
          </p:cNvSpPr>
          <p:nvPr>
            <p:ph type="sldNum" sz="quarter" idx="10"/>
          </p:nvPr>
        </p:nvSpPr>
        <p:spPr/>
        <p:txBody>
          <a:bodyPr/>
          <a:lstStyle/>
          <a:p>
            <a:fld id="{088D07F8-51E8-D248-ABBE-42094C82E155}" type="slidenum">
              <a:rPr lang="en-US" altLang="en-US" smtClean="0"/>
              <a:pPr/>
              <a:t>174</a:t>
            </a:fld>
            <a:endParaRPr lang="en-US" altLang="en-US"/>
          </a:p>
        </p:txBody>
      </p:sp>
      <p:sp>
        <p:nvSpPr>
          <p:cNvPr id="5" name="Footer Placeholder 4">
            <a:extLst>
              <a:ext uri="{FF2B5EF4-FFF2-40B4-BE49-F238E27FC236}">
                <a16:creationId xmlns:a16="http://schemas.microsoft.com/office/drawing/2014/main" id="{7CCA25F7-0023-47E5-8DBB-771355EC6183}"/>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6A8B62B6-5563-4724-B201-1358266D7E59}"/>
              </a:ext>
            </a:extLst>
          </p:cNvPr>
          <p:cNvPicPr>
            <a:picLocks noChangeAspect="1"/>
          </p:cNvPicPr>
          <p:nvPr/>
        </p:nvPicPr>
        <p:blipFill>
          <a:blip r:embed="rId3"/>
          <a:stretch>
            <a:fillRect/>
          </a:stretch>
        </p:blipFill>
        <p:spPr>
          <a:xfrm>
            <a:off x="3533391" y="3657600"/>
            <a:ext cx="2753109" cy="4401164"/>
          </a:xfrm>
          <a:prstGeom prst="rect">
            <a:avLst/>
          </a:prstGeom>
        </p:spPr>
      </p:pic>
    </p:spTree>
    <p:extLst>
      <p:ext uri="{BB962C8B-B14F-4D97-AF65-F5344CB8AC3E}">
        <p14:creationId xmlns:p14="http://schemas.microsoft.com/office/powerpoint/2010/main" val="13010763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9FBA7F-C138-4F02-ABDB-98BDAEE21332}"/>
              </a:ext>
            </a:extLst>
          </p:cNvPr>
          <p:cNvPicPr>
            <a:picLocks noGrp="1" noChangeAspect="1"/>
          </p:cNvPicPr>
          <p:nvPr>
            <p:ph idx="1"/>
          </p:nvPr>
        </p:nvPicPr>
        <p:blipFill>
          <a:blip r:embed="rId2"/>
          <a:stretch>
            <a:fillRect/>
          </a:stretch>
        </p:blipFill>
        <p:spPr>
          <a:xfrm>
            <a:off x="0" y="0"/>
            <a:ext cx="9144000" cy="5257800"/>
          </a:xfrm>
          <a:prstGeom prst="rect">
            <a:avLst/>
          </a:prstGeom>
        </p:spPr>
      </p:pic>
      <p:sp>
        <p:nvSpPr>
          <p:cNvPr id="4" name="Slide Number Placeholder 3">
            <a:extLst>
              <a:ext uri="{FF2B5EF4-FFF2-40B4-BE49-F238E27FC236}">
                <a16:creationId xmlns:a16="http://schemas.microsoft.com/office/drawing/2014/main" id="{9367BB26-70D6-4603-9066-F634E6D6C627}"/>
              </a:ext>
            </a:extLst>
          </p:cNvPr>
          <p:cNvSpPr>
            <a:spLocks noGrp="1"/>
          </p:cNvSpPr>
          <p:nvPr>
            <p:ph type="sldNum" sz="quarter" idx="10"/>
          </p:nvPr>
        </p:nvSpPr>
        <p:spPr/>
        <p:txBody>
          <a:bodyPr/>
          <a:lstStyle/>
          <a:p>
            <a:fld id="{088D07F8-51E8-D248-ABBE-42094C82E155}" type="slidenum">
              <a:rPr lang="en-US" altLang="en-US" smtClean="0"/>
              <a:pPr/>
              <a:t>175</a:t>
            </a:fld>
            <a:endParaRPr lang="en-US" altLang="en-US"/>
          </a:p>
        </p:txBody>
      </p:sp>
      <p:sp>
        <p:nvSpPr>
          <p:cNvPr id="5" name="Footer Placeholder 4">
            <a:extLst>
              <a:ext uri="{FF2B5EF4-FFF2-40B4-BE49-F238E27FC236}">
                <a16:creationId xmlns:a16="http://schemas.microsoft.com/office/drawing/2014/main" id="{2F6F50F3-5024-4083-A39E-B56D684304E7}"/>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5181122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815B5C3-AA8D-4DF0-9839-914355505BF1}"/>
              </a:ext>
            </a:extLst>
          </p:cNvPr>
          <p:cNvPicPr>
            <a:picLocks noGrp="1" noChangeAspect="1"/>
          </p:cNvPicPr>
          <p:nvPr>
            <p:ph idx="1"/>
          </p:nvPr>
        </p:nvPicPr>
        <p:blipFill>
          <a:blip r:embed="rId2"/>
          <a:stretch>
            <a:fillRect/>
          </a:stretch>
        </p:blipFill>
        <p:spPr>
          <a:xfrm>
            <a:off x="0" y="-76200"/>
            <a:ext cx="9144000" cy="3352800"/>
          </a:xfrm>
          <a:prstGeom prst="rect">
            <a:avLst/>
          </a:prstGeom>
        </p:spPr>
      </p:pic>
      <p:sp>
        <p:nvSpPr>
          <p:cNvPr id="4" name="Slide Number Placeholder 3">
            <a:extLst>
              <a:ext uri="{FF2B5EF4-FFF2-40B4-BE49-F238E27FC236}">
                <a16:creationId xmlns:a16="http://schemas.microsoft.com/office/drawing/2014/main" id="{82E9BFCF-FE9B-4B9A-9A68-744B80115995}"/>
              </a:ext>
            </a:extLst>
          </p:cNvPr>
          <p:cNvSpPr>
            <a:spLocks noGrp="1"/>
          </p:cNvSpPr>
          <p:nvPr>
            <p:ph type="sldNum" sz="quarter" idx="10"/>
          </p:nvPr>
        </p:nvSpPr>
        <p:spPr/>
        <p:txBody>
          <a:bodyPr/>
          <a:lstStyle/>
          <a:p>
            <a:fld id="{088D07F8-51E8-D248-ABBE-42094C82E155}" type="slidenum">
              <a:rPr lang="en-US" altLang="en-US" smtClean="0"/>
              <a:pPr/>
              <a:t>176</a:t>
            </a:fld>
            <a:endParaRPr lang="en-US" altLang="en-US"/>
          </a:p>
        </p:txBody>
      </p:sp>
      <p:sp>
        <p:nvSpPr>
          <p:cNvPr id="5" name="Footer Placeholder 4">
            <a:extLst>
              <a:ext uri="{FF2B5EF4-FFF2-40B4-BE49-F238E27FC236}">
                <a16:creationId xmlns:a16="http://schemas.microsoft.com/office/drawing/2014/main" id="{DA08CD08-6E09-42E0-90E3-0F933A4DB290}"/>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2666802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8F71DB-DD3D-426B-8A8C-2A99E2863921}"/>
              </a:ext>
            </a:extLst>
          </p:cNvPr>
          <p:cNvSpPr>
            <a:spLocks noGrp="1"/>
          </p:cNvSpPr>
          <p:nvPr>
            <p:ph type="sldNum" sz="quarter" idx="10"/>
          </p:nvPr>
        </p:nvSpPr>
        <p:spPr/>
        <p:txBody>
          <a:bodyPr/>
          <a:lstStyle/>
          <a:p>
            <a:fld id="{088D07F8-51E8-D248-ABBE-42094C82E155}" type="slidenum">
              <a:rPr lang="en-US" altLang="en-US" smtClean="0"/>
              <a:pPr/>
              <a:t>177</a:t>
            </a:fld>
            <a:endParaRPr lang="en-US" altLang="en-US"/>
          </a:p>
        </p:txBody>
      </p:sp>
      <p:sp>
        <p:nvSpPr>
          <p:cNvPr id="5" name="Footer Placeholder 4">
            <a:extLst>
              <a:ext uri="{FF2B5EF4-FFF2-40B4-BE49-F238E27FC236}">
                <a16:creationId xmlns:a16="http://schemas.microsoft.com/office/drawing/2014/main" id="{A70EEBE6-C6D2-4481-8147-4D20315A89A6}"/>
              </a:ext>
            </a:extLst>
          </p:cNvPr>
          <p:cNvSpPr>
            <a:spLocks noGrp="1"/>
          </p:cNvSpPr>
          <p:nvPr>
            <p:ph type="ftr" sz="quarter" idx="11"/>
          </p:nvPr>
        </p:nvSpPr>
        <p:spPr/>
        <p:txBody>
          <a:bodyPr/>
          <a:lstStyle/>
          <a:p>
            <a:pPr>
              <a:defRPr/>
            </a:pPr>
            <a:r>
              <a:rPr lang="en-US"/>
              <a:t>SWE2314: Computer Programming II</a:t>
            </a:r>
          </a:p>
        </p:txBody>
      </p:sp>
      <p:pic>
        <p:nvPicPr>
          <p:cNvPr id="6" name="Content Placeholder 5">
            <a:extLst>
              <a:ext uri="{FF2B5EF4-FFF2-40B4-BE49-F238E27FC236}">
                <a16:creationId xmlns:a16="http://schemas.microsoft.com/office/drawing/2014/main" id="{9FDD5AFC-DF78-44CE-8049-8638F40F65DB}"/>
              </a:ext>
            </a:extLst>
          </p:cNvPr>
          <p:cNvPicPr>
            <a:picLocks noGrp="1" noChangeAspect="1"/>
          </p:cNvPicPr>
          <p:nvPr>
            <p:ph idx="1"/>
          </p:nvPr>
        </p:nvPicPr>
        <p:blipFill>
          <a:blip r:embed="rId2"/>
          <a:stretch>
            <a:fillRect/>
          </a:stretch>
        </p:blipFill>
        <p:spPr>
          <a:xfrm>
            <a:off x="1828801" y="0"/>
            <a:ext cx="4724400" cy="5181600"/>
          </a:xfrm>
          <a:prstGeom prst="rect">
            <a:avLst/>
          </a:prstGeom>
        </p:spPr>
      </p:pic>
      <p:pic>
        <p:nvPicPr>
          <p:cNvPr id="7" name="Picture 6">
            <a:extLst>
              <a:ext uri="{FF2B5EF4-FFF2-40B4-BE49-F238E27FC236}">
                <a16:creationId xmlns:a16="http://schemas.microsoft.com/office/drawing/2014/main" id="{E31BFAD7-1F3F-40FC-9DE7-DDAE6F1B9283}"/>
              </a:ext>
            </a:extLst>
          </p:cNvPr>
          <p:cNvPicPr>
            <a:picLocks noChangeAspect="1"/>
          </p:cNvPicPr>
          <p:nvPr/>
        </p:nvPicPr>
        <p:blipFill>
          <a:blip r:embed="rId3"/>
          <a:stretch>
            <a:fillRect/>
          </a:stretch>
        </p:blipFill>
        <p:spPr>
          <a:xfrm>
            <a:off x="2895600" y="5389469"/>
            <a:ext cx="2057400" cy="612837"/>
          </a:xfrm>
          <a:prstGeom prst="rect">
            <a:avLst/>
          </a:prstGeom>
        </p:spPr>
      </p:pic>
    </p:spTree>
    <p:extLst>
      <p:ext uri="{BB962C8B-B14F-4D97-AF65-F5344CB8AC3E}">
        <p14:creationId xmlns:p14="http://schemas.microsoft.com/office/powerpoint/2010/main" val="26154246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F09357-24E2-4B26-B42D-041F3946887F}"/>
              </a:ext>
            </a:extLst>
          </p:cNvPr>
          <p:cNvPicPr>
            <a:picLocks noGrp="1" noChangeAspect="1"/>
          </p:cNvPicPr>
          <p:nvPr>
            <p:ph idx="1"/>
          </p:nvPr>
        </p:nvPicPr>
        <p:blipFill>
          <a:blip r:embed="rId2"/>
          <a:stretch>
            <a:fillRect/>
          </a:stretch>
        </p:blipFill>
        <p:spPr>
          <a:xfrm>
            <a:off x="0" y="-45720"/>
            <a:ext cx="9144000" cy="1417320"/>
          </a:xfrm>
          <a:prstGeom prst="rect">
            <a:avLst/>
          </a:prstGeom>
        </p:spPr>
      </p:pic>
      <p:sp>
        <p:nvSpPr>
          <p:cNvPr id="4" name="Slide Number Placeholder 3">
            <a:extLst>
              <a:ext uri="{FF2B5EF4-FFF2-40B4-BE49-F238E27FC236}">
                <a16:creationId xmlns:a16="http://schemas.microsoft.com/office/drawing/2014/main" id="{C4AFE99A-5462-49F2-8117-545FBD417045}"/>
              </a:ext>
            </a:extLst>
          </p:cNvPr>
          <p:cNvSpPr>
            <a:spLocks noGrp="1"/>
          </p:cNvSpPr>
          <p:nvPr>
            <p:ph type="sldNum" sz="quarter" idx="10"/>
          </p:nvPr>
        </p:nvSpPr>
        <p:spPr/>
        <p:txBody>
          <a:bodyPr/>
          <a:lstStyle/>
          <a:p>
            <a:fld id="{088D07F8-51E8-D248-ABBE-42094C82E155}" type="slidenum">
              <a:rPr lang="en-US" altLang="en-US" smtClean="0"/>
              <a:pPr/>
              <a:t>178</a:t>
            </a:fld>
            <a:endParaRPr lang="en-US" altLang="en-US"/>
          </a:p>
        </p:txBody>
      </p:sp>
      <p:sp>
        <p:nvSpPr>
          <p:cNvPr id="5" name="Footer Placeholder 4">
            <a:extLst>
              <a:ext uri="{FF2B5EF4-FFF2-40B4-BE49-F238E27FC236}">
                <a16:creationId xmlns:a16="http://schemas.microsoft.com/office/drawing/2014/main" id="{0E816888-188F-4C92-8407-A4CDA9BE02D3}"/>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0D977BF0-85C3-4BE7-865C-71F89DAD2831}"/>
              </a:ext>
            </a:extLst>
          </p:cNvPr>
          <p:cNvPicPr>
            <a:picLocks noChangeAspect="1"/>
          </p:cNvPicPr>
          <p:nvPr/>
        </p:nvPicPr>
        <p:blipFill>
          <a:blip r:embed="rId3"/>
          <a:stretch>
            <a:fillRect/>
          </a:stretch>
        </p:blipFill>
        <p:spPr>
          <a:xfrm>
            <a:off x="-30480" y="1600200"/>
            <a:ext cx="9144000" cy="1676400"/>
          </a:xfrm>
          <a:prstGeom prst="rect">
            <a:avLst/>
          </a:prstGeom>
        </p:spPr>
      </p:pic>
      <p:pic>
        <p:nvPicPr>
          <p:cNvPr id="8" name="Picture 7">
            <a:extLst>
              <a:ext uri="{FF2B5EF4-FFF2-40B4-BE49-F238E27FC236}">
                <a16:creationId xmlns:a16="http://schemas.microsoft.com/office/drawing/2014/main" id="{B46A4003-6425-4ED1-82A0-DFF8ED75B6B0}"/>
              </a:ext>
            </a:extLst>
          </p:cNvPr>
          <p:cNvPicPr>
            <a:picLocks noChangeAspect="1"/>
          </p:cNvPicPr>
          <p:nvPr/>
        </p:nvPicPr>
        <p:blipFill>
          <a:blip r:embed="rId4"/>
          <a:stretch>
            <a:fillRect/>
          </a:stretch>
        </p:blipFill>
        <p:spPr>
          <a:xfrm>
            <a:off x="152400" y="3505201"/>
            <a:ext cx="7452360" cy="2790190"/>
          </a:xfrm>
          <a:prstGeom prst="rect">
            <a:avLst/>
          </a:prstGeom>
        </p:spPr>
      </p:pic>
    </p:spTree>
    <p:extLst>
      <p:ext uri="{BB962C8B-B14F-4D97-AF65-F5344CB8AC3E}">
        <p14:creationId xmlns:p14="http://schemas.microsoft.com/office/powerpoint/2010/main" val="10994606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a:t>Summary</a:t>
            </a:r>
          </a:p>
        </p:txBody>
      </p:sp>
      <p:sp>
        <p:nvSpPr>
          <p:cNvPr id="74755" name="Rectangle 3"/>
          <p:cNvSpPr>
            <a:spLocks noGrp="1" noChangeArrowheads="1"/>
          </p:cNvSpPr>
          <p:nvPr>
            <p:ph idx="1"/>
          </p:nvPr>
        </p:nvSpPr>
        <p:spPr/>
        <p:txBody>
          <a:bodyPr/>
          <a:lstStyle/>
          <a:p>
            <a:pPr eaLnBrk="1" hangingPunct="1"/>
            <a:r>
              <a:rPr lang="en-US" altLang="en-US"/>
              <a:t>C++ program: collection of functions, one of which is always called </a:t>
            </a:r>
            <a:r>
              <a:rPr lang="en-US" altLang="en-US">
                <a:latin typeface="Courier New" charset="0"/>
              </a:rPr>
              <a:t>main</a:t>
            </a:r>
          </a:p>
          <a:p>
            <a:pPr eaLnBrk="1" hangingPunct="1"/>
            <a:r>
              <a:rPr lang="en-US" altLang="en-US"/>
              <a:t>Identifiers consist of letters, digits, and underscores, and begins with letter or underscore</a:t>
            </a:r>
          </a:p>
          <a:p>
            <a:pPr eaLnBrk="1" hangingPunct="1"/>
            <a:r>
              <a:rPr lang="en-US" altLang="en-US"/>
              <a:t>The arithmetic operators in C++ are addition (+), subtraction (-), multiplication (*), division (/), and modulus (%)</a:t>
            </a:r>
          </a:p>
          <a:p>
            <a:pPr eaLnBrk="1" hangingPunct="1"/>
            <a:r>
              <a:rPr lang="en-US" altLang="en-US"/>
              <a:t>Arithmetic expressions are evaluated using the precedence associativity rules</a:t>
            </a:r>
          </a:p>
        </p:txBody>
      </p:sp>
      <p:sp>
        <p:nvSpPr>
          <p:cNvPr id="7475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7475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E6030B4-1688-E44A-B27F-C582A517DF1A}" type="slidenum">
              <a:rPr lang="en-US" altLang="en-US">
                <a:solidFill>
                  <a:schemeClr val="bg1"/>
                </a:solidFill>
              </a:rPr>
              <a:pPr/>
              <a:t>179</a:t>
            </a:fld>
            <a:endParaRPr lang="en-US" altLang="en-US">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14400" y="506413"/>
            <a:ext cx="7772400" cy="762000"/>
          </a:xfrm>
        </p:spPr>
        <p:txBody>
          <a:bodyPr/>
          <a:lstStyle/>
          <a:p>
            <a:pPr eaLnBrk="1" hangingPunct="1"/>
            <a:r>
              <a:rPr lang="en-US" altLang="en-US"/>
              <a:t>Special Symbols</a:t>
            </a:r>
          </a:p>
        </p:txBody>
      </p:sp>
      <p:sp>
        <p:nvSpPr>
          <p:cNvPr id="15363" name="Content Placeholder 3"/>
          <p:cNvSpPr>
            <a:spLocks noGrp="1"/>
          </p:cNvSpPr>
          <p:nvPr>
            <p:ph idx="1"/>
          </p:nvPr>
        </p:nvSpPr>
        <p:spPr/>
        <p:txBody>
          <a:bodyPr/>
          <a:lstStyle/>
          <a:p>
            <a:r>
              <a:rPr lang="en-US" altLang="en-US" u="sng" dirty="0"/>
              <a:t>Token</a:t>
            </a:r>
            <a:r>
              <a:rPr lang="en-US" altLang="en-US" dirty="0"/>
              <a:t>: the smallest individual unit of a program written in any language</a:t>
            </a:r>
          </a:p>
          <a:p>
            <a:r>
              <a:rPr lang="en-US" altLang="en-US" dirty="0"/>
              <a:t>C++ tokens include special symbols, word symbols, and identifiers</a:t>
            </a:r>
          </a:p>
          <a:p>
            <a:r>
              <a:rPr lang="en-US" altLang="en-US" dirty="0"/>
              <a:t>Special symbols in C++ include: </a:t>
            </a:r>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1536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495800"/>
            <a:ext cx="40386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0C984AC-7176-7C4B-B43B-4724D54D7E9C}" type="slidenum">
              <a:rPr lang="en-US" altLang="en-US">
                <a:solidFill>
                  <a:schemeClr val="bg1"/>
                </a:solidFill>
              </a:rPr>
              <a:pPr/>
              <a:t>18</a:t>
            </a:fld>
            <a:endParaRPr lang="en-US" altLang="en-US">
              <a:solidFill>
                <a:schemeClr val="bg1"/>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a:t>Summary (cont’d.)</a:t>
            </a:r>
          </a:p>
        </p:txBody>
      </p:sp>
      <p:sp>
        <p:nvSpPr>
          <p:cNvPr id="75779" name="Rectangle 3"/>
          <p:cNvSpPr>
            <a:spLocks noGrp="1" noChangeArrowheads="1"/>
          </p:cNvSpPr>
          <p:nvPr>
            <p:ph idx="1"/>
          </p:nvPr>
        </p:nvSpPr>
        <p:spPr/>
        <p:txBody>
          <a:bodyPr/>
          <a:lstStyle/>
          <a:p>
            <a:pPr eaLnBrk="1" hangingPunct="1"/>
            <a:r>
              <a:rPr lang="en-US" altLang="en-US"/>
              <a:t>All operands in an integral expression are integers</a:t>
            </a:r>
          </a:p>
          <a:p>
            <a:pPr eaLnBrk="1" hangingPunct="1"/>
            <a:r>
              <a:rPr lang="en-US" altLang="en-US"/>
              <a:t>All operands in a floating-point expression are decimal numbers</a:t>
            </a:r>
          </a:p>
          <a:p>
            <a:pPr eaLnBrk="1" hangingPunct="1"/>
            <a:r>
              <a:rPr lang="en-US" altLang="en-US"/>
              <a:t>Mixed expression: contains both integers and decimal numbers</a:t>
            </a:r>
          </a:p>
          <a:p>
            <a:pPr eaLnBrk="1" hangingPunct="1"/>
            <a:r>
              <a:rPr lang="en-US" altLang="en-US"/>
              <a:t>Use the cast operator to explicitly convert values from one data type to another</a:t>
            </a:r>
          </a:p>
          <a:p>
            <a:pPr eaLnBrk="1" hangingPunct="1"/>
            <a:r>
              <a:rPr lang="en-US" altLang="en-US"/>
              <a:t>A named constant is initialized when declared</a:t>
            </a:r>
          </a:p>
          <a:p>
            <a:pPr eaLnBrk="1" hangingPunct="1"/>
            <a:r>
              <a:rPr lang="en-US" altLang="en-US"/>
              <a:t>All variables must be declared before used</a:t>
            </a:r>
          </a:p>
        </p:txBody>
      </p:sp>
      <p:sp>
        <p:nvSpPr>
          <p:cNvPr id="7578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7578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39120FB-278B-444D-9965-E59E75362268}" type="slidenum">
              <a:rPr lang="en-US" altLang="en-US">
                <a:solidFill>
                  <a:schemeClr val="bg1"/>
                </a:solidFill>
              </a:rPr>
              <a:pPr/>
              <a:t>180</a:t>
            </a:fld>
            <a:endParaRPr lang="en-US" altLang="en-US">
              <a:solidFill>
                <a:schemeClr val="bg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en-US"/>
              <a:t>Summary (cont’d.)</a:t>
            </a:r>
          </a:p>
        </p:txBody>
      </p:sp>
      <p:sp>
        <p:nvSpPr>
          <p:cNvPr id="76803" name="Rectangle 3"/>
          <p:cNvSpPr>
            <a:spLocks noGrp="1" noChangeArrowheads="1"/>
          </p:cNvSpPr>
          <p:nvPr>
            <p:ph idx="1"/>
          </p:nvPr>
        </p:nvSpPr>
        <p:spPr/>
        <p:txBody>
          <a:bodyPr/>
          <a:lstStyle/>
          <a:p>
            <a:pPr eaLnBrk="1" hangingPunct="1"/>
            <a:r>
              <a:rPr lang="en-US" altLang="en-US"/>
              <a:t>Use </a:t>
            </a:r>
            <a:r>
              <a:rPr lang="en-US" altLang="en-US">
                <a:latin typeface="Courier New" charset="0"/>
              </a:rPr>
              <a:t>cin</a:t>
            </a:r>
            <a:r>
              <a:rPr lang="en-US" altLang="en-US"/>
              <a:t> and stream extraction operator </a:t>
            </a:r>
            <a:r>
              <a:rPr lang="en-US" altLang="en-US">
                <a:latin typeface="Courier New" charset="0"/>
              </a:rPr>
              <a:t>&gt;&gt;</a:t>
            </a:r>
            <a:r>
              <a:rPr lang="en-US" altLang="en-US"/>
              <a:t> to input from the standard input device</a:t>
            </a:r>
          </a:p>
          <a:p>
            <a:pPr eaLnBrk="1" hangingPunct="1"/>
            <a:r>
              <a:rPr lang="en-US" altLang="en-US"/>
              <a:t>Use </a:t>
            </a:r>
            <a:r>
              <a:rPr lang="en-US" altLang="en-US">
                <a:latin typeface="Courier New" charset="0"/>
              </a:rPr>
              <a:t>cout</a:t>
            </a:r>
            <a:r>
              <a:rPr lang="en-US" altLang="en-US"/>
              <a:t> and stream insertion operator </a:t>
            </a:r>
            <a:r>
              <a:rPr lang="en-US" altLang="en-US">
                <a:latin typeface="Courier New" charset="0"/>
              </a:rPr>
              <a:t>&lt;&lt;</a:t>
            </a:r>
            <a:r>
              <a:rPr lang="en-US" altLang="en-US"/>
              <a:t> to output to the standard output device</a:t>
            </a:r>
          </a:p>
          <a:p>
            <a:pPr eaLnBrk="1" hangingPunct="1"/>
            <a:r>
              <a:rPr lang="en-US" altLang="en-US"/>
              <a:t>Preprocessor commands are processed before the program goes through the compiler</a:t>
            </a:r>
          </a:p>
          <a:p>
            <a:pPr eaLnBrk="1" hangingPunct="1"/>
            <a:r>
              <a:rPr lang="en-US" altLang="en-US"/>
              <a:t>A file containing a C++ program usually ends with the extension </a:t>
            </a:r>
            <a:r>
              <a:rPr lang="en-US" altLang="en-US">
                <a:latin typeface="Courier New" charset="0"/>
              </a:rPr>
              <a:t>.cpp</a:t>
            </a:r>
          </a:p>
        </p:txBody>
      </p:sp>
      <p:sp>
        <p:nvSpPr>
          <p:cNvPr id="7680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7680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8F1258B-B019-AE4A-9716-D33C0694A3B9}" type="slidenum">
              <a:rPr lang="en-US" altLang="en-US">
                <a:solidFill>
                  <a:schemeClr val="bg1"/>
                </a:solidFill>
              </a:rPr>
              <a:pPr/>
              <a:t>181</a:t>
            </a:fld>
            <a:endParaRPr lang="en-US" altLang="en-US">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altLang="en-US"/>
              <a:t>Reserved Words (Keywords)</a:t>
            </a:r>
          </a:p>
        </p:txBody>
      </p:sp>
      <p:sp>
        <p:nvSpPr>
          <p:cNvPr id="16387" name="Rectangle 5"/>
          <p:cNvSpPr>
            <a:spLocks noGrp="1" noChangeArrowheads="1"/>
          </p:cNvSpPr>
          <p:nvPr>
            <p:ph idx="1"/>
          </p:nvPr>
        </p:nvSpPr>
        <p:spPr/>
        <p:txBody>
          <a:bodyPr/>
          <a:lstStyle/>
          <a:p>
            <a:r>
              <a:rPr lang="en-US" altLang="en-US" u="sng" dirty="0"/>
              <a:t>Reserved word symbols</a:t>
            </a:r>
            <a:r>
              <a:rPr lang="en-US" altLang="en-US" dirty="0"/>
              <a:t> (or </a:t>
            </a:r>
            <a:r>
              <a:rPr lang="en-US" altLang="en-US" u="sng" dirty="0"/>
              <a:t>keywords</a:t>
            </a:r>
            <a:r>
              <a:rPr lang="en-US" altLang="en-US" dirty="0"/>
              <a:t>):</a:t>
            </a:r>
          </a:p>
          <a:p>
            <a:pPr lvl="1"/>
            <a:r>
              <a:rPr lang="en-US" altLang="en-US" dirty="0"/>
              <a:t>Cannot be redefined within program</a:t>
            </a:r>
          </a:p>
          <a:p>
            <a:pPr lvl="1"/>
            <a:r>
              <a:rPr lang="en-US" altLang="en-US" dirty="0"/>
              <a:t>Cannot be used for anything other than their intended use</a:t>
            </a:r>
          </a:p>
          <a:p>
            <a:pPr lvl="1">
              <a:buFont typeface="Arial" charset="0"/>
              <a:buNone/>
            </a:pPr>
            <a:r>
              <a:rPr lang="en-US" altLang="en-US" dirty="0"/>
              <a:t>Examples:</a:t>
            </a:r>
          </a:p>
          <a:p>
            <a:pPr lvl="3" eaLnBrk="1" hangingPunct="1"/>
            <a:r>
              <a:rPr lang="en-US" altLang="en-US" sz="1800" dirty="0" err="1">
                <a:latin typeface="Courier New" charset="0"/>
              </a:rPr>
              <a:t>int</a:t>
            </a:r>
            <a:endParaRPr lang="en-US" altLang="en-US" sz="1800" dirty="0">
              <a:latin typeface="Courier New" charset="0"/>
            </a:endParaRPr>
          </a:p>
          <a:p>
            <a:pPr lvl="3" eaLnBrk="1" hangingPunct="1"/>
            <a:r>
              <a:rPr lang="en-US" altLang="en-US" sz="1800" dirty="0">
                <a:latin typeface="Courier New" charset="0"/>
              </a:rPr>
              <a:t>float</a:t>
            </a:r>
          </a:p>
          <a:p>
            <a:pPr lvl="3" eaLnBrk="1" hangingPunct="1"/>
            <a:r>
              <a:rPr lang="en-US" altLang="en-US" sz="1800" dirty="0">
                <a:latin typeface="Courier New" charset="0"/>
              </a:rPr>
              <a:t>double</a:t>
            </a:r>
          </a:p>
          <a:p>
            <a:pPr lvl="3" eaLnBrk="1" hangingPunct="1"/>
            <a:r>
              <a:rPr lang="en-US" altLang="en-US" sz="1800" dirty="0">
                <a:latin typeface="Courier New" charset="0"/>
              </a:rPr>
              <a:t>char</a:t>
            </a:r>
          </a:p>
          <a:p>
            <a:pPr lvl="3" eaLnBrk="1" hangingPunct="1"/>
            <a:r>
              <a:rPr lang="en-US" altLang="en-US" sz="1800" dirty="0" err="1">
                <a:latin typeface="Courier New" charset="0"/>
              </a:rPr>
              <a:t>const</a:t>
            </a:r>
            <a:endParaRPr lang="en-US" altLang="en-US" sz="1800" dirty="0">
              <a:latin typeface="Courier New" charset="0"/>
            </a:endParaRPr>
          </a:p>
          <a:p>
            <a:pPr lvl="3" eaLnBrk="1" hangingPunct="1"/>
            <a:r>
              <a:rPr lang="en-US" altLang="en-US" sz="1800" dirty="0">
                <a:latin typeface="Courier New" charset="0"/>
              </a:rPr>
              <a:t>void</a:t>
            </a:r>
          </a:p>
          <a:p>
            <a:pPr lvl="3" eaLnBrk="1" hangingPunct="1"/>
            <a:r>
              <a:rPr lang="en-US" altLang="en-US" sz="1800" dirty="0">
                <a:latin typeface="Courier New" charset="0"/>
              </a:rPr>
              <a:t>return</a:t>
            </a:r>
          </a:p>
        </p:txBody>
      </p:sp>
      <p:sp>
        <p:nvSpPr>
          <p:cNvPr id="1638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1638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17EC64E-00BB-F74F-B4AC-41390EB22FFB}" type="slidenum">
              <a:rPr lang="en-US" altLang="en-US">
                <a:solidFill>
                  <a:schemeClr val="bg1"/>
                </a:solidFill>
              </a:rPr>
              <a:pPr/>
              <a:t>19</a:t>
            </a:fld>
            <a:endParaRPr lang="en-US" altLang="en-US">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67170"/>
          </a:xfrm>
        </p:spPr>
        <p:txBody>
          <a:bodyPr/>
          <a:lstStyle/>
          <a:p>
            <a:r>
              <a:rPr lang="en-US" dirty="0"/>
              <a:t>Course Outline</a:t>
            </a:r>
          </a:p>
        </p:txBody>
      </p:sp>
      <p:sp>
        <p:nvSpPr>
          <p:cNvPr id="4" name="Slide Number Placeholder 3"/>
          <p:cNvSpPr>
            <a:spLocks noGrp="1"/>
          </p:cNvSpPr>
          <p:nvPr>
            <p:ph type="sldNum" sz="quarter" idx="10"/>
          </p:nvPr>
        </p:nvSpPr>
        <p:spPr/>
        <p:txBody>
          <a:bodyPr/>
          <a:lstStyle/>
          <a:p>
            <a:fld id="{088D07F8-51E8-D248-ABBE-42094C82E155}" type="slidenum">
              <a:rPr lang="en-US" altLang="en-US" smtClean="0"/>
              <a:pPr/>
              <a:t>2</a:t>
            </a:fld>
            <a:endParaRPr lang="en-US" altLang="en-US"/>
          </a:p>
        </p:txBody>
      </p:sp>
      <p:sp>
        <p:nvSpPr>
          <p:cNvPr id="5" name="Footer Placeholder 4"/>
          <p:cNvSpPr>
            <a:spLocks noGrp="1"/>
          </p:cNvSpPr>
          <p:nvPr>
            <p:ph type="ftr" sz="quarter" idx="11"/>
          </p:nvPr>
        </p:nvSpPr>
        <p:spPr/>
        <p:txBody>
          <a:bodyPr/>
          <a:lstStyle/>
          <a:p>
            <a:pPr>
              <a:defRPr/>
            </a:pPr>
            <a:r>
              <a:rPr lang="en-US"/>
              <a:t>SWE2314: Computer Programming II</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0557"/>
            <a:ext cx="9144000" cy="6354305"/>
          </a:xfrm>
          <a:prstGeom prst="rect">
            <a:avLst/>
          </a:prstGeom>
        </p:spPr>
      </p:pic>
    </p:spTree>
    <p:extLst>
      <p:ext uri="{BB962C8B-B14F-4D97-AF65-F5344CB8AC3E}">
        <p14:creationId xmlns:p14="http://schemas.microsoft.com/office/powerpoint/2010/main" val="2008248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ltLang="en-US"/>
              <a:t>Identifiers</a:t>
            </a:r>
          </a:p>
        </p:txBody>
      </p:sp>
      <p:sp>
        <p:nvSpPr>
          <p:cNvPr id="17411" name="Rectangle 5"/>
          <p:cNvSpPr>
            <a:spLocks noGrp="1" noChangeArrowheads="1"/>
          </p:cNvSpPr>
          <p:nvPr>
            <p:ph idx="1"/>
          </p:nvPr>
        </p:nvSpPr>
        <p:spPr/>
        <p:txBody>
          <a:bodyPr/>
          <a:lstStyle/>
          <a:p>
            <a:r>
              <a:rPr lang="en-US" altLang="en-US" u="sng" dirty="0"/>
              <a:t>Identifier</a:t>
            </a:r>
            <a:r>
              <a:rPr lang="en-US" altLang="en-US" dirty="0"/>
              <a:t>: the name of something that appears in a program</a:t>
            </a:r>
          </a:p>
          <a:p>
            <a:pPr lvl="1"/>
            <a:r>
              <a:rPr lang="en-US" altLang="en-US" dirty="0"/>
              <a:t>Consists of letters, digits, and the underscore character (_)</a:t>
            </a:r>
          </a:p>
          <a:p>
            <a:pPr lvl="1"/>
            <a:r>
              <a:rPr lang="en-US" altLang="en-US" dirty="0"/>
              <a:t>Must begin with a letter or underscore</a:t>
            </a:r>
          </a:p>
          <a:p>
            <a:r>
              <a:rPr lang="en-US" altLang="en-US" dirty="0"/>
              <a:t>C++ is case sensitive </a:t>
            </a:r>
          </a:p>
          <a:p>
            <a:pPr lvl="1"/>
            <a:r>
              <a:rPr lang="en-US" altLang="en-US" dirty="0">
                <a:latin typeface="Courier New" charset="0"/>
                <a:ea typeface="Courier New" charset="0"/>
                <a:cs typeface="Courier New" charset="0"/>
              </a:rPr>
              <a:t>NUMBER</a:t>
            </a:r>
            <a:r>
              <a:rPr lang="en-US" altLang="en-US" dirty="0"/>
              <a:t> is not the same as </a:t>
            </a:r>
            <a:r>
              <a:rPr lang="en-US" altLang="en-US" dirty="0">
                <a:latin typeface="Courier New" charset="0"/>
                <a:ea typeface="Courier New" charset="0"/>
                <a:cs typeface="Courier New" charset="0"/>
              </a:rPr>
              <a:t>number</a:t>
            </a:r>
          </a:p>
          <a:p>
            <a:r>
              <a:rPr lang="en-US" altLang="en-US" dirty="0"/>
              <a:t>Two predefined identifiers are </a:t>
            </a:r>
            <a:r>
              <a:rPr lang="en-US" altLang="en-US" dirty="0" err="1">
                <a:latin typeface="Courier New" charset="0"/>
                <a:ea typeface="Courier New" charset="0"/>
                <a:cs typeface="Courier New" charset="0"/>
              </a:rPr>
              <a:t>cout</a:t>
            </a:r>
            <a:r>
              <a:rPr lang="en-US" altLang="en-US" dirty="0"/>
              <a:t> and </a:t>
            </a:r>
            <a:r>
              <a:rPr lang="en-US" altLang="en-US" dirty="0" err="1">
                <a:latin typeface="Courier New" charset="0"/>
                <a:ea typeface="Courier New" charset="0"/>
                <a:cs typeface="Courier New" charset="0"/>
              </a:rPr>
              <a:t>cin</a:t>
            </a:r>
            <a:r>
              <a:rPr lang="en-US" altLang="en-US" dirty="0">
                <a:latin typeface="Courier New" charset="0"/>
                <a:ea typeface="Courier New" charset="0"/>
                <a:cs typeface="Courier New" charset="0"/>
              </a:rPr>
              <a:t> </a:t>
            </a:r>
          </a:p>
          <a:p>
            <a:r>
              <a:rPr lang="en-US" altLang="en-US" dirty="0"/>
              <a:t>Unlike reserved words, predefined identifiers may be redefined, but it is not a good idea</a:t>
            </a:r>
          </a:p>
        </p:txBody>
      </p:sp>
      <p:sp>
        <p:nvSpPr>
          <p:cNvPr id="174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1741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E5A58A8-8319-A247-93BF-C08B2BE4D4AD}" type="slidenum">
              <a:rPr lang="en-US" altLang="en-US">
                <a:solidFill>
                  <a:schemeClr val="bg1"/>
                </a:solidFill>
              </a:rPr>
              <a:pPr/>
              <a:t>20</a:t>
            </a:fld>
            <a:endParaRPr lang="en-US" alt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a:t>Identifiers (cont’d.)</a:t>
            </a:r>
          </a:p>
        </p:txBody>
      </p:sp>
      <p:sp>
        <p:nvSpPr>
          <p:cNvPr id="18435" name="Rectangle 3"/>
          <p:cNvSpPr>
            <a:spLocks noGrp="1" noChangeArrowheads="1"/>
          </p:cNvSpPr>
          <p:nvPr>
            <p:ph idx="1"/>
          </p:nvPr>
        </p:nvSpPr>
        <p:spPr/>
        <p:txBody>
          <a:bodyPr/>
          <a:lstStyle/>
          <a:p>
            <a:pPr eaLnBrk="1" hangingPunct="1"/>
            <a:r>
              <a:rPr lang="en-US" altLang="en-US" dirty="0"/>
              <a:t>Legal identifiers in C++:</a:t>
            </a:r>
          </a:p>
          <a:p>
            <a:pPr lvl="1" eaLnBrk="1" hangingPunct="1"/>
            <a:r>
              <a:rPr lang="en-US" altLang="en-US" dirty="0">
                <a:latin typeface="Courier New" charset="0"/>
                <a:ea typeface="Courier New" charset="0"/>
                <a:cs typeface="Courier New" charset="0"/>
              </a:rPr>
              <a:t>first</a:t>
            </a:r>
          </a:p>
          <a:p>
            <a:pPr lvl="1" eaLnBrk="1" hangingPunct="1"/>
            <a:r>
              <a:rPr lang="en-US" altLang="en-US" dirty="0">
                <a:latin typeface="Courier New" charset="0"/>
                <a:ea typeface="Courier New" charset="0"/>
                <a:cs typeface="Courier New" charset="0"/>
              </a:rPr>
              <a:t>conversion</a:t>
            </a:r>
          </a:p>
          <a:p>
            <a:pPr lvl="1" eaLnBrk="1" hangingPunct="1"/>
            <a:r>
              <a:rPr lang="en-US" altLang="en-US" dirty="0" err="1">
                <a:latin typeface="Courier New" charset="0"/>
                <a:ea typeface="Courier New" charset="0"/>
                <a:cs typeface="Courier New" charset="0"/>
              </a:rPr>
              <a:t>payRate</a:t>
            </a:r>
            <a:endParaRPr lang="en-US" altLang="en-US" dirty="0">
              <a:latin typeface="Courier New" charset="0"/>
              <a:ea typeface="Courier New" charset="0"/>
              <a:cs typeface="Courier New" charset="0"/>
            </a:endParaRPr>
          </a:p>
        </p:txBody>
      </p:sp>
      <p:sp>
        <p:nvSpPr>
          <p:cNvPr id="184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1843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12316" r="9884"/>
          <a:stretch/>
        </p:blipFill>
        <p:spPr bwMode="auto">
          <a:xfrm>
            <a:off x="457200" y="3429000"/>
            <a:ext cx="8077199"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AEC34FD-DD50-744B-89E7-01FF3192616A}" type="slidenum">
              <a:rPr lang="en-US" altLang="en-US">
                <a:solidFill>
                  <a:schemeClr val="bg1"/>
                </a:solidFill>
              </a:rPr>
              <a:pPr/>
              <a:t>21</a:t>
            </a:fld>
            <a:endParaRPr lang="en-US" altLang="en-US">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a:t>Whitespaces</a:t>
            </a:r>
          </a:p>
        </p:txBody>
      </p:sp>
      <p:sp>
        <p:nvSpPr>
          <p:cNvPr id="19459" name="Rectangle 3"/>
          <p:cNvSpPr>
            <a:spLocks noGrp="1" noChangeArrowheads="1"/>
          </p:cNvSpPr>
          <p:nvPr>
            <p:ph idx="1"/>
          </p:nvPr>
        </p:nvSpPr>
        <p:spPr>
          <a:xfrm>
            <a:off x="457200" y="1600201"/>
            <a:ext cx="8229600" cy="3048000"/>
          </a:xfrm>
        </p:spPr>
        <p:txBody>
          <a:bodyPr/>
          <a:lstStyle/>
          <a:p>
            <a:pPr eaLnBrk="1" hangingPunct="1"/>
            <a:r>
              <a:rPr lang="en-US" altLang="en-US" dirty="0"/>
              <a:t>Every C++ program contains whitespaces</a:t>
            </a:r>
          </a:p>
          <a:p>
            <a:pPr lvl="1" eaLnBrk="1" hangingPunct="1"/>
            <a:r>
              <a:rPr lang="en-US" altLang="en-US" dirty="0"/>
              <a:t>Include blanks, tabs, and newline characters </a:t>
            </a:r>
          </a:p>
          <a:p>
            <a:pPr eaLnBrk="1" hangingPunct="1"/>
            <a:r>
              <a:rPr lang="en-US" altLang="en-US" dirty="0"/>
              <a:t>Used to separate special symbols, reserved words, and identifiers</a:t>
            </a:r>
          </a:p>
          <a:p>
            <a:pPr eaLnBrk="1" hangingPunct="1"/>
            <a:r>
              <a:rPr lang="en-US" altLang="en-US" dirty="0"/>
              <a:t>Proper utilization of whitespaces is important </a:t>
            </a:r>
          </a:p>
          <a:p>
            <a:pPr lvl="1" eaLnBrk="1" hangingPunct="1"/>
            <a:r>
              <a:rPr lang="en-US" altLang="en-US" dirty="0"/>
              <a:t>Can be used to make the program more readable</a:t>
            </a:r>
          </a:p>
        </p:txBody>
      </p:sp>
      <p:sp>
        <p:nvSpPr>
          <p:cNvPr id="1946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1946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8C4B3E6-1A63-5C4E-AABD-E33298B01692}" type="slidenum">
              <a:rPr lang="en-US" altLang="en-US">
                <a:solidFill>
                  <a:schemeClr val="bg1"/>
                </a:solidFill>
              </a:rPr>
              <a:pPr/>
              <a:t>22</a:t>
            </a:fld>
            <a:endParaRPr lang="en-US" altLang="en-US">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eaLnBrk="1" hangingPunct="1"/>
            <a:r>
              <a:rPr lang="en-US" altLang="en-US"/>
              <a:t>Data Types</a:t>
            </a:r>
          </a:p>
        </p:txBody>
      </p:sp>
      <p:sp>
        <p:nvSpPr>
          <p:cNvPr id="20483" name="Rectangle 5"/>
          <p:cNvSpPr>
            <a:spLocks noGrp="1" noChangeArrowheads="1"/>
          </p:cNvSpPr>
          <p:nvPr>
            <p:ph idx="1"/>
          </p:nvPr>
        </p:nvSpPr>
        <p:spPr/>
        <p:txBody>
          <a:bodyPr/>
          <a:lstStyle/>
          <a:p>
            <a:pPr eaLnBrk="1" hangingPunct="1"/>
            <a:r>
              <a:rPr lang="en-US" altLang="en-US" u="sng"/>
              <a:t>Data type</a:t>
            </a:r>
            <a:r>
              <a:rPr lang="en-US" altLang="en-US"/>
              <a:t>: set of values together with a set of operations</a:t>
            </a:r>
          </a:p>
          <a:p>
            <a:pPr eaLnBrk="1" hangingPunct="1"/>
            <a:r>
              <a:rPr lang="en-US" altLang="en-US"/>
              <a:t>C++ data types fall into three categories:</a:t>
            </a:r>
          </a:p>
          <a:p>
            <a:pPr lvl="1" eaLnBrk="1" hangingPunct="1"/>
            <a:r>
              <a:rPr lang="en-US" altLang="en-US"/>
              <a:t>Simple data type</a:t>
            </a:r>
          </a:p>
          <a:p>
            <a:pPr lvl="1" eaLnBrk="1" hangingPunct="1"/>
            <a:r>
              <a:rPr lang="en-US" altLang="en-US"/>
              <a:t>Structured data type</a:t>
            </a:r>
          </a:p>
          <a:p>
            <a:pPr lvl="1" eaLnBrk="1" hangingPunct="1"/>
            <a:r>
              <a:rPr lang="en-US" altLang="en-US"/>
              <a:t>Pointers</a:t>
            </a:r>
          </a:p>
        </p:txBody>
      </p:sp>
      <p:sp>
        <p:nvSpPr>
          <p:cNvPr id="2048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2048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5FD454B-1D5A-294F-85A8-CAA751D64839}" type="slidenum">
              <a:rPr lang="en-US" altLang="en-US">
                <a:solidFill>
                  <a:schemeClr val="bg1"/>
                </a:solidFill>
              </a:rPr>
              <a:pPr/>
              <a:t>23</a:t>
            </a:fld>
            <a:endParaRPr lang="en-US" altLang="en-US">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pPr eaLnBrk="1" hangingPunct="1"/>
            <a:r>
              <a:rPr lang="en-US" altLang="en-US"/>
              <a:t>Simple Data Types</a:t>
            </a:r>
          </a:p>
        </p:txBody>
      </p:sp>
      <p:sp>
        <p:nvSpPr>
          <p:cNvPr id="21507" name="Rectangle 5"/>
          <p:cNvSpPr>
            <a:spLocks noGrp="1" noChangeArrowheads="1"/>
          </p:cNvSpPr>
          <p:nvPr>
            <p:ph idx="1"/>
          </p:nvPr>
        </p:nvSpPr>
        <p:spPr/>
        <p:txBody>
          <a:bodyPr/>
          <a:lstStyle/>
          <a:p>
            <a:pPr eaLnBrk="1" hangingPunct="1"/>
            <a:r>
              <a:rPr lang="en-US" altLang="en-US"/>
              <a:t>Three categories of simple data</a:t>
            </a:r>
          </a:p>
          <a:p>
            <a:pPr lvl="1" eaLnBrk="1" hangingPunct="1"/>
            <a:r>
              <a:rPr lang="en-US" altLang="en-US" u="sng"/>
              <a:t>Integral</a:t>
            </a:r>
            <a:r>
              <a:rPr lang="en-US" altLang="en-US"/>
              <a:t>: integers (numbers without a decimal)</a:t>
            </a:r>
          </a:p>
          <a:p>
            <a:pPr lvl="2" eaLnBrk="1" hangingPunct="1"/>
            <a:r>
              <a:rPr lang="en-US" altLang="en-US">
                <a:ea typeface="Courier New" charset="0"/>
                <a:cs typeface="Courier New" charset="0"/>
              </a:rPr>
              <a:t>Can be further categorized:</a:t>
            </a:r>
          </a:p>
          <a:p>
            <a:pPr lvl="3" eaLnBrk="1" hangingPunct="1"/>
            <a:r>
              <a:rPr lang="en-US" altLang="en-US">
                <a:latin typeface="Courier New" charset="0"/>
                <a:ea typeface="Courier New" charset="0"/>
                <a:cs typeface="Courier New" charset="0"/>
              </a:rPr>
              <a:t>char, short, int, long, bool, unsigned char, unsigned short, unsigned int, unsigned long</a:t>
            </a:r>
          </a:p>
          <a:p>
            <a:pPr lvl="1" eaLnBrk="1" hangingPunct="1"/>
            <a:r>
              <a:rPr lang="en-US" altLang="en-US" u="sng"/>
              <a:t>Floating-point</a:t>
            </a:r>
            <a:r>
              <a:rPr lang="en-US" altLang="en-US"/>
              <a:t>: decimal numbers</a:t>
            </a:r>
          </a:p>
          <a:p>
            <a:pPr lvl="1" eaLnBrk="1" hangingPunct="1"/>
            <a:r>
              <a:rPr lang="en-US" altLang="en-US" u="sng"/>
              <a:t>Enumeration type</a:t>
            </a:r>
            <a:r>
              <a:rPr lang="en-US" altLang="en-US"/>
              <a:t>: user-defined data type</a:t>
            </a:r>
          </a:p>
        </p:txBody>
      </p:sp>
      <p:sp>
        <p:nvSpPr>
          <p:cNvPr id="2150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2150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96CF823-05FD-5C43-A549-DB8D8E419DB0}" type="slidenum">
              <a:rPr lang="en-US" altLang="en-US">
                <a:solidFill>
                  <a:schemeClr val="bg1"/>
                </a:solidFill>
              </a:rPr>
              <a:pPr/>
              <a:t>24</a:t>
            </a:fld>
            <a:endParaRPr lang="en-US" altLang="en-US">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a:t>Simple Data Types (cont’d.)</a:t>
            </a:r>
          </a:p>
        </p:txBody>
      </p:sp>
      <p:sp>
        <p:nvSpPr>
          <p:cNvPr id="23555" name="Rectangle 3"/>
          <p:cNvSpPr>
            <a:spLocks noGrp="1" noChangeArrowheads="1"/>
          </p:cNvSpPr>
          <p:nvPr>
            <p:ph idx="1"/>
          </p:nvPr>
        </p:nvSpPr>
        <p:spPr/>
        <p:txBody>
          <a:bodyPr/>
          <a:lstStyle/>
          <a:p>
            <a:pPr eaLnBrk="1" hangingPunct="1">
              <a:defRPr/>
            </a:pPr>
            <a:endParaRPr lang="en-US" altLang="en-US" dirty="0"/>
          </a:p>
          <a:p>
            <a:pPr eaLnBrk="1" hangingPunct="1">
              <a:defRPr/>
            </a:pPr>
            <a:endParaRPr lang="en-US" altLang="en-US" dirty="0"/>
          </a:p>
          <a:p>
            <a:pPr eaLnBrk="1" hangingPunct="1">
              <a:defRPr/>
            </a:pPr>
            <a:endParaRPr lang="en-US" altLang="en-US" dirty="0"/>
          </a:p>
          <a:p>
            <a:pPr marL="0" indent="0" eaLnBrk="1" hangingPunct="1">
              <a:buFont typeface="Arial" charset="0"/>
              <a:buNone/>
              <a:defRPr/>
            </a:pPr>
            <a:endParaRPr lang="en-US" altLang="en-US" dirty="0"/>
          </a:p>
          <a:p>
            <a:pPr eaLnBrk="1" hangingPunct="1">
              <a:defRPr/>
            </a:pPr>
            <a:endParaRPr lang="en-US" altLang="en-US" dirty="0"/>
          </a:p>
          <a:p>
            <a:pPr marL="0" indent="0" eaLnBrk="1" hangingPunct="1">
              <a:buNone/>
              <a:defRPr/>
            </a:pPr>
            <a:endParaRPr lang="en-US" altLang="en-US" dirty="0"/>
          </a:p>
          <a:p>
            <a:pPr marL="0" indent="0" eaLnBrk="1" hangingPunct="1">
              <a:buNone/>
              <a:defRPr/>
            </a:pPr>
            <a:endParaRPr lang="en-US" altLang="en-US" dirty="0"/>
          </a:p>
          <a:p>
            <a:pPr eaLnBrk="1" hangingPunct="1">
              <a:defRPr/>
            </a:pPr>
            <a:r>
              <a:rPr lang="en-US" altLang="en-US" dirty="0"/>
              <a:t>Different compilers may allow different ranges of values</a:t>
            </a:r>
          </a:p>
          <a:p>
            <a:pPr eaLnBrk="1" hangingPunct="1">
              <a:defRPr/>
            </a:pPr>
            <a:endParaRPr lang="en-US" altLang="en-US" dirty="0"/>
          </a:p>
        </p:txBody>
      </p:sp>
      <p:sp>
        <p:nvSpPr>
          <p:cNvPr id="2253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22533"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1D08B8B-D534-9A44-8ED8-09A8303E3495}" type="slidenum">
              <a:rPr lang="en-US" altLang="en-US">
                <a:solidFill>
                  <a:schemeClr val="bg1"/>
                </a:solidFill>
              </a:rPr>
              <a:pPr/>
              <a:t>25</a:t>
            </a:fld>
            <a:endParaRPr lang="en-US" altLang="en-US">
              <a:solidFill>
                <a:schemeClr val="bg1"/>
              </a:solidFill>
            </a:endParaRPr>
          </a:p>
        </p:txBody>
      </p:sp>
      <p:pic>
        <p:nvPicPr>
          <p:cNvPr id="22534"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10190"/>
          <a:stretch/>
        </p:blipFill>
        <p:spPr bwMode="auto">
          <a:xfrm>
            <a:off x="228600" y="1600200"/>
            <a:ext cx="8610600" cy="358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a:latin typeface="Courier New" charset="0"/>
              </a:rPr>
              <a:t>int</a:t>
            </a:r>
            <a:r>
              <a:rPr lang="en-US" altLang="en-US"/>
              <a:t> Data Type</a:t>
            </a:r>
          </a:p>
        </p:txBody>
      </p:sp>
      <p:sp>
        <p:nvSpPr>
          <p:cNvPr id="23555" name="Rectangle 3"/>
          <p:cNvSpPr>
            <a:spLocks noGrp="1" noChangeArrowheads="1"/>
          </p:cNvSpPr>
          <p:nvPr>
            <p:ph idx="1"/>
          </p:nvPr>
        </p:nvSpPr>
        <p:spPr/>
        <p:txBody>
          <a:bodyPr/>
          <a:lstStyle/>
          <a:p>
            <a:pPr eaLnBrk="1" hangingPunct="1"/>
            <a:r>
              <a:rPr lang="en-US" altLang="en-US"/>
              <a:t>Examples:</a:t>
            </a:r>
          </a:p>
          <a:p>
            <a:pPr lvl="1" eaLnBrk="1" hangingPunct="1">
              <a:buFont typeface="Arial" charset="0"/>
              <a:buNone/>
            </a:pPr>
            <a:r>
              <a:rPr lang="en-US" altLang="en-US">
                <a:latin typeface="Courier New" charset="0"/>
              </a:rPr>
              <a:t>-6728</a:t>
            </a:r>
          </a:p>
          <a:p>
            <a:pPr lvl="1" eaLnBrk="1" hangingPunct="1">
              <a:buFont typeface="Arial" charset="0"/>
              <a:buNone/>
            </a:pPr>
            <a:r>
              <a:rPr lang="en-US" altLang="en-US">
                <a:latin typeface="Courier New" charset="0"/>
              </a:rPr>
              <a:t>0</a:t>
            </a:r>
          </a:p>
          <a:p>
            <a:pPr lvl="1" eaLnBrk="1" hangingPunct="1">
              <a:buFont typeface="Arial" charset="0"/>
              <a:buNone/>
            </a:pPr>
            <a:r>
              <a:rPr lang="en-US" altLang="en-US">
                <a:latin typeface="Courier New" charset="0"/>
              </a:rPr>
              <a:t>78</a:t>
            </a:r>
          </a:p>
          <a:p>
            <a:pPr lvl="1" eaLnBrk="1" hangingPunct="1">
              <a:buFont typeface="Arial" charset="0"/>
              <a:buNone/>
            </a:pPr>
            <a:r>
              <a:rPr lang="en-US" altLang="en-US">
                <a:latin typeface="Courier New" charset="0"/>
              </a:rPr>
              <a:t>+763</a:t>
            </a:r>
          </a:p>
          <a:p>
            <a:pPr eaLnBrk="1" hangingPunct="1"/>
            <a:r>
              <a:rPr lang="en-US" altLang="en-US"/>
              <a:t>Cannot use a comma within an integer</a:t>
            </a:r>
          </a:p>
          <a:p>
            <a:pPr lvl="1" eaLnBrk="1" hangingPunct="1"/>
            <a:r>
              <a:rPr lang="en-US" altLang="en-US"/>
              <a:t>Commas are only used for separating items in a list</a:t>
            </a:r>
          </a:p>
          <a:p>
            <a:pPr eaLnBrk="1" hangingPunct="1">
              <a:lnSpc>
                <a:spcPct val="90000"/>
              </a:lnSpc>
            </a:pPr>
            <a:endParaRPr lang="en-US" altLang="en-US"/>
          </a:p>
        </p:txBody>
      </p:sp>
      <p:sp>
        <p:nvSpPr>
          <p:cNvPr id="2355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2355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1D19934-A8D0-0F44-9F92-39C8D1891B53}" type="slidenum">
              <a:rPr lang="en-US" altLang="en-US">
                <a:solidFill>
                  <a:schemeClr val="bg1"/>
                </a:solidFill>
              </a:rPr>
              <a:pPr/>
              <a:t>26</a:t>
            </a:fld>
            <a:endParaRPr lang="en-US" altLang="en-US">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eaLnBrk="1" hangingPunct="1"/>
            <a:r>
              <a:rPr lang="en-US" altLang="en-US">
                <a:latin typeface="Courier New" charset="0"/>
              </a:rPr>
              <a:t>bool</a:t>
            </a:r>
            <a:r>
              <a:rPr lang="en-US" altLang="en-US"/>
              <a:t> Data Type</a:t>
            </a:r>
          </a:p>
        </p:txBody>
      </p:sp>
      <p:sp>
        <p:nvSpPr>
          <p:cNvPr id="24579" name="Rectangle 5"/>
          <p:cNvSpPr>
            <a:spLocks noGrp="1" noChangeArrowheads="1"/>
          </p:cNvSpPr>
          <p:nvPr>
            <p:ph idx="1"/>
          </p:nvPr>
        </p:nvSpPr>
        <p:spPr/>
        <p:txBody>
          <a:bodyPr/>
          <a:lstStyle/>
          <a:p>
            <a:pPr eaLnBrk="1" hangingPunct="1"/>
            <a:r>
              <a:rPr lang="en-US" altLang="en-US" dirty="0">
                <a:latin typeface="Courier New" charset="0"/>
              </a:rPr>
              <a:t>bool</a:t>
            </a:r>
            <a:r>
              <a:rPr lang="en-US" altLang="en-US" dirty="0"/>
              <a:t> type </a:t>
            </a:r>
          </a:p>
          <a:p>
            <a:pPr lvl="1" eaLnBrk="1" hangingPunct="1"/>
            <a:r>
              <a:rPr lang="en-US" altLang="en-US" dirty="0"/>
              <a:t>Two values: </a:t>
            </a:r>
            <a:r>
              <a:rPr lang="en-US" altLang="en-US" dirty="0">
                <a:latin typeface="Courier New" charset="0"/>
              </a:rPr>
              <a:t>true</a:t>
            </a:r>
            <a:r>
              <a:rPr lang="en-US" altLang="en-US" dirty="0"/>
              <a:t> and </a:t>
            </a:r>
            <a:r>
              <a:rPr lang="en-US" altLang="en-US" dirty="0">
                <a:latin typeface="Courier New" charset="0"/>
              </a:rPr>
              <a:t>false</a:t>
            </a:r>
            <a:endParaRPr lang="en-US" altLang="en-US" dirty="0"/>
          </a:p>
          <a:p>
            <a:pPr lvl="1" eaLnBrk="1" hangingPunct="1"/>
            <a:r>
              <a:rPr lang="en-US" altLang="en-US" dirty="0"/>
              <a:t>Manipulate logical (Boolean) expressions</a:t>
            </a:r>
          </a:p>
          <a:p>
            <a:pPr eaLnBrk="1" hangingPunct="1"/>
            <a:r>
              <a:rPr lang="en-US" altLang="en-US" dirty="0">
                <a:latin typeface="Courier New" charset="0"/>
              </a:rPr>
              <a:t>true</a:t>
            </a:r>
            <a:r>
              <a:rPr lang="en-US" altLang="en-US" dirty="0"/>
              <a:t> and </a:t>
            </a:r>
            <a:r>
              <a:rPr lang="en-US" altLang="en-US" dirty="0">
                <a:latin typeface="Courier New" charset="0"/>
              </a:rPr>
              <a:t>false</a:t>
            </a:r>
            <a:r>
              <a:rPr lang="en-US" altLang="en-US" dirty="0"/>
              <a:t> </a:t>
            </a:r>
          </a:p>
          <a:p>
            <a:pPr lvl="1" eaLnBrk="1" hangingPunct="1"/>
            <a:r>
              <a:rPr lang="en-US" altLang="en-US" dirty="0"/>
              <a:t>Logical values</a:t>
            </a:r>
          </a:p>
          <a:p>
            <a:pPr eaLnBrk="1" hangingPunct="1"/>
            <a:r>
              <a:rPr lang="en-US" altLang="en-US" dirty="0">
                <a:latin typeface="Courier New" charset="0"/>
              </a:rPr>
              <a:t>bool</a:t>
            </a:r>
            <a:r>
              <a:rPr lang="en-US" altLang="en-US" dirty="0"/>
              <a:t>, </a:t>
            </a:r>
            <a:r>
              <a:rPr lang="en-US" altLang="en-US" dirty="0">
                <a:latin typeface="Courier New" charset="0"/>
              </a:rPr>
              <a:t>true</a:t>
            </a:r>
            <a:r>
              <a:rPr lang="en-US" altLang="en-US" dirty="0"/>
              <a:t>, and </a:t>
            </a:r>
            <a:r>
              <a:rPr lang="en-US" altLang="en-US" dirty="0">
                <a:latin typeface="Courier New" charset="0"/>
              </a:rPr>
              <a:t>false(</a:t>
            </a:r>
            <a:r>
              <a:rPr lang="en-US" altLang="en-US" dirty="0"/>
              <a:t>Reserved words)</a:t>
            </a:r>
          </a:p>
          <a:p>
            <a:pPr eaLnBrk="1" hangingPunct="1"/>
            <a:endParaRPr lang="en-US" altLang="en-US" dirty="0"/>
          </a:p>
        </p:txBody>
      </p:sp>
      <p:sp>
        <p:nvSpPr>
          <p:cNvPr id="2458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2458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86B39A8-71E8-B240-9461-B90A528FB3A6}" type="slidenum">
              <a:rPr lang="en-US" altLang="en-US">
                <a:solidFill>
                  <a:schemeClr val="bg1"/>
                </a:solidFill>
              </a:rPr>
              <a:pPr/>
              <a:t>27</a:t>
            </a:fld>
            <a:endParaRPr lang="en-US" altLang="en-US">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a:latin typeface="Courier New" charset="0"/>
              </a:rPr>
              <a:t>char</a:t>
            </a:r>
            <a:r>
              <a:rPr lang="en-US" altLang="en-US"/>
              <a:t> Data Type</a:t>
            </a:r>
          </a:p>
        </p:txBody>
      </p:sp>
      <p:sp>
        <p:nvSpPr>
          <p:cNvPr id="25603" name="Rectangle 3"/>
          <p:cNvSpPr>
            <a:spLocks noGrp="1" noChangeArrowheads="1"/>
          </p:cNvSpPr>
          <p:nvPr>
            <p:ph idx="1"/>
          </p:nvPr>
        </p:nvSpPr>
        <p:spPr/>
        <p:txBody>
          <a:bodyPr/>
          <a:lstStyle/>
          <a:p>
            <a:pPr eaLnBrk="1" hangingPunct="1"/>
            <a:r>
              <a:rPr lang="en-US" altLang="en-US"/>
              <a:t>The smallest integral data type</a:t>
            </a:r>
          </a:p>
          <a:p>
            <a:pPr eaLnBrk="1" hangingPunct="1"/>
            <a:r>
              <a:rPr lang="en-US" altLang="en-US"/>
              <a:t>Used for single characters: letters, digits, and special symbols</a:t>
            </a:r>
          </a:p>
          <a:p>
            <a:pPr eaLnBrk="1" hangingPunct="1"/>
            <a:r>
              <a:rPr lang="en-US" altLang="en-US"/>
              <a:t>Each character is enclosed in single quotes</a:t>
            </a:r>
          </a:p>
          <a:p>
            <a:pPr lvl="1" eaLnBrk="1" hangingPunct="1"/>
            <a:r>
              <a:rPr lang="en-US" altLang="en-US">
                <a:latin typeface="Courier New" charset="0"/>
                <a:ea typeface="Courier New" charset="0"/>
                <a:cs typeface="Courier New" charset="0"/>
              </a:rPr>
              <a:t>'A', 'a', '0', '*', '+', '$', '&amp;' </a:t>
            </a:r>
          </a:p>
          <a:p>
            <a:pPr eaLnBrk="1" hangingPunct="1"/>
            <a:r>
              <a:rPr lang="en-US" altLang="en-US"/>
              <a:t>A blank space is a character</a:t>
            </a:r>
          </a:p>
          <a:p>
            <a:pPr lvl="1" eaLnBrk="1" hangingPunct="1"/>
            <a:r>
              <a:rPr lang="en-US" altLang="en-US"/>
              <a:t>Written </a:t>
            </a:r>
            <a:r>
              <a:rPr lang="en-US" altLang="en-US">
                <a:latin typeface="Courier New" charset="0"/>
                <a:ea typeface="Courier New" charset="0"/>
                <a:cs typeface="Courier New" charset="0"/>
              </a:rPr>
              <a:t>' '</a:t>
            </a:r>
            <a:r>
              <a:rPr lang="en-US" altLang="en-US"/>
              <a:t>, with a space left between the single quotes</a:t>
            </a:r>
          </a:p>
        </p:txBody>
      </p:sp>
      <p:sp>
        <p:nvSpPr>
          <p:cNvPr id="2560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2560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58C22B5-D94F-544D-AB56-114CDD2F0D76}" type="slidenum">
              <a:rPr lang="en-US" altLang="en-US">
                <a:solidFill>
                  <a:schemeClr val="bg1"/>
                </a:solidFill>
              </a:rPr>
              <a:pPr/>
              <a:t>28</a:t>
            </a:fld>
            <a:endParaRPr lang="en-US" altLang="en-US">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eaLnBrk="1" hangingPunct="1"/>
            <a:r>
              <a:rPr lang="en-US" altLang="en-US"/>
              <a:t>Floating-Point Data Types</a:t>
            </a:r>
          </a:p>
        </p:txBody>
      </p:sp>
      <p:sp>
        <p:nvSpPr>
          <p:cNvPr id="27651" name="Rectangle 3"/>
          <p:cNvSpPr>
            <a:spLocks noGrp="1" noChangeArrowheads="1"/>
          </p:cNvSpPr>
          <p:nvPr>
            <p:ph idx="1"/>
          </p:nvPr>
        </p:nvSpPr>
        <p:spPr/>
        <p:txBody>
          <a:bodyPr/>
          <a:lstStyle/>
          <a:p>
            <a:pPr eaLnBrk="1" hangingPunct="1"/>
            <a:r>
              <a:rPr lang="en-US" altLang="en-US"/>
              <a:t>C++ uses scientific notation to represent real numbers (floating-point notation)</a:t>
            </a:r>
          </a:p>
        </p:txBody>
      </p:sp>
      <p:sp>
        <p:nvSpPr>
          <p:cNvPr id="2765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27653"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4286" r="13427"/>
          <a:stretch/>
        </p:blipFill>
        <p:spPr bwMode="auto">
          <a:xfrm>
            <a:off x="566738" y="2819399"/>
            <a:ext cx="8272462"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1F74AF2-E392-E740-AA2D-13C32E748507}" type="slidenum">
              <a:rPr lang="en-US" altLang="en-US">
                <a:solidFill>
                  <a:schemeClr val="bg1"/>
                </a:solidFill>
              </a:rPr>
              <a:pPr/>
              <a:t>29</a:t>
            </a:fld>
            <a:endParaRPr lang="en-US" alt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4"/>
          <p:cNvSpPr>
            <a:spLocks noGrp="1"/>
          </p:cNvSpPr>
          <p:nvPr>
            <p:ph type="ctrTitle"/>
          </p:nvPr>
        </p:nvSpPr>
        <p:spPr>
          <a:xfrm>
            <a:off x="685800" y="2286000"/>
            <a:ext cx="7772400" cy="2438400"/>
          </a:xfrm>
        </p:spPr>
        <p:txBody>
          <a:bodyPr/>
          <a:lstStyle/>
          <a:p>
            <a:br>
              <a:rPr lang="en-US" altLang="en-US" dirty="0"/>
            </a:br>
            <a:r>
              <a:rPr lang="en-US" altLang="en-US" dirty="0"/>
              <a:t>Basic Elements of C++</a:t>
            </a:r>
            <a:br>
              <a:rPr lang="en-US" altLang="en-US" dirty="0"/>
            </a:br>
            <a:endParaRPr lang="en-US" alt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7217"/>
          <a:stretch/>
        </p:blipFill>
        <p:spPr>
          <a:xfrm>
            <a:off x="2286000" y="3962400"/>
            <a:ext cx="4038600" cy="2514600"/>
          </a:xfrm>
          <a:prstGeom prst="rect">
            <a:avLst/>
          </a:prstGeom>
        </p:spPr>
      </p:pic>
    </p:spTree>
    <p:extLst>
      <p:ext uri="{BB962C8B-B14F-4D97-AF65-F5344CB8AC3E}">
        <p14:creationId xmlns:p14="http://schemas.microsoft.com/office/powerpoint/2010/main" val="1567686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a:t>Floating-Point Data Types (cont’d.)</a:t>
            </a:r>
          </a:p>
        </p:txBody>
      </p:sp>
      <p:sp>
        <p:nvSpPr>
          <p:cNvPr id="28675" name="Rectangle 3"/>
          <p:cNvSpPr>
            <a:spLocks noGrp="1" noChangeArrowheads="1"/>
          </p:cNvSpPr>
          <p:nvPr>
            <p:ph idx="1"/>
          </p:nvPr>
        </p:nvSpPr>
        <p:spPr/>
        <p:txBody>
          <a:bodyPr/>
          <a:lstStyle/>
          <a:p>
            <a:pPr eaLnBrk="1" hangingPunct="1"/>
            <a:r>
              <a:rPr lang="en-US" altLang="en-US" dirty="0">
                <a:latin typeface="Courier New" charset="0"/>
                <a:ea typeface="Courier New" charset="0"/>
                <a:cs typeface="Courier New" charset="0"/>
              </a:rPr>
              <a:t>float</a:t>
            </a:r>
            <a:r>
              <a:rPr lang="en-US" altLang="en-US" dirty="0"/>
              <a:t>: represents any real number</a:t>
            </a:r>
          </a:p>
          <a:p>
            <a:pPr lvl="1" eaLnBrk="1" hangingPunct="1"/>
            <a:r>
              <a:rPr lang="en-US" altLang="en-US" dirty="0"/>
              <a:t>Range: -3.4E+38 to 3.4E+38 (four bytes)</a:t>
            </a:r>
          </a:p>
          <a:p>
            <a:pPr eaLnBrk="1" hangingPunct="1"/>
            <a:r>
              <a:rPr lang="en-US" altLang="en-US" dirty="0">
                <a:latin typeface="Courier New" charset="0"/>
                <a:ea typeface="Courier New" charset="0"/>
                <a:cs typeface="Courier New" charset="0"/>
              </a:rPr>
              <a:t>double</a:t>
            </a:r>
            <a:r>
              <a:rPr lang="en-US" altLang="en-US" dirty="0"/>
              <a:t>: represents any real number</a:t>
            </a:r>
          </a:p>
          <a:p>
            <a:pPr lvl="1" eaLnBrk="1" hangingPunct="1"/>
            <a:r>
              <a:rPr lang="en-US" altLang="en-US" dirty="0"/>
              <a:t>Range: -1.7E+308 to 1.7E+308 (eight bytes)</a:t>
            </a:r>
          </a:p>
          <a:p>
            <a:pPr eaLnBrk="1" hangingPunct="1"/>
            <a:r>
              <a:rPr lang="en-US" altLang="en-US" dirty="0"/>
              <a:t>Minimum and maximum values of data types are system dependent</a:t>
            </a:r>
          </a:p>
        </p:txBody>
      </p:sp>
      <p:sp>
        <p:nvSpPr>
          <p:cNvPr id="2867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2867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96BDB18-6562-9348-AA00-33AB5449BC9B}" type="slidenum">
              <a:rPr lang="en-US" altLang="en-US">
                <a:solidFill>
                  <a:schemeClr val="bg1"/>
                </a:solidFill>
              </a:rPr>
              <a:pPr/>
              <a:t>30</a:t>
            </a:fld>
            <a:endParaRPr lang="en-US" altLang="en-US">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a:t>Data Types, Variables, and Assignment Statements</a:t>
            </a:r>
          </a:p>
        </p:txBody>
      </p:sp>
      <p:sp>
        <p:nvSpPr>
          <p:cNvPr id="3" name="Content Placeholder 2"/>
          <p:cNvSpPr>
            <a:spLocks noGrp="1"/>
          </p:cNvSpPr>
          <p:nvPr>
            <p:ph idx="1"/>
          </p:nvPr>
        </p:nvSpPr>
        <p:spPr/>
        <p:txBody>
          <a:bodyPr/>
          <a:lstStyle/>
          <a:p>
            <a:pPr>
              <a:defRPr/>
            </a:pPr>
            <a:r>
              <a:rPr lang="en-US" dirty="0"/>
              <a:t>To declare a variable, must specify its data type</a:t>
            </a:r>
          </a:p>
          <a:p>
            <a:pPr>
              <a:defRPr/>
            </a:pPr>
            <a:r>
              <a:rPr lang="en-US" dirty="0"/>
              <a:t>Syntax:  </a:t>
            </a:r>
            <a:r>
              <a:rPr lang="en-US" sz="2400" dirty="0">
                <a:solidFill>
                  <a:srgbClr val="3333FF"/>
                </a:solidFill>
                <a:latin typeface="Courier New" pitchFamily="49" charset="0"/>
                <a:cs typeface="Courier New" pitchFamily="49" charset="0"/>
              </a:rPr>
              <a:t>dataType</a:t>
            </a:r>
            <a:r>
              <a:rPr lang="en-US" sz="2400" dirty="0">
                <a:latin typeface="Courier New" pitchFamily="49" charset="0"/>
                <a:cs typeface="Courier New" pitchFamily="49" charset="0"/>
              </a:rPr>
              <a:t> identifier;</a:t>
            </a:r>
          </a:p>
          <a:p>
            <a:pPr>
              <a:defRPr/>
            </a:pPr>
            <a:r>
              <a:rPr lang="en-US" dirty="0"/>
              <a:t>Examples:</a:t>
            </a:r>
          </a:p>
          <a:p>
            <a:pPr marL="0" indent="0">
              <a:buFont typeface="Arial" charset="0"/>
              <a:buNone/>
              <a:defRPr/>
            </a:pPr>
            <a:r>
              <a:rPr lang="en-US" dirty="0"/>
              <a:t>	</a:t>
            </a:r>
            <a:r>
              <a:rPr lang="en-US" sz="2400" dirty="0">
                <a:solidFill>
                  <a:srgbClr val="3333FF"/>
                </a:solidFill>
                <a:latin typeface="Courier New" pitchFamily="49" charset="0"/>
                <a:cs typeface="Courier New" pitchFamily="49" charset="0"/>
              </a:rPr>
              <a:t>int</a:t>
            </a:r>
            <a:r>
              <a:rPr lang="en-US" sz="2400" dirty="0">
                <a:latin typeface="Courier New" pitchFamily="49" charset="0"/>
                <a:cs typeface="Courier New" pitchFamily="49" charset="0"/>
              </a:rPr>
              <a:t> counter;</a:t>
            </a:r>
          </a:p>
          <a:p>
            <a:pPr marL="0" indent="0">
              <a:buFont typeface="Arial" charset="0"/>
              <a:buNone/>
              <a:defRPr/>
            </a:pPr>
            <a:r>
              <a:rPr lang="en-US" sz="2400" dirty="0">
                <a:latin typeface="Courier New" pitchFamily="49" charset="0"/>
                <a:cs typeface="Courier New" pitchFamily="49" charset="0"/>
              </a:rPr>
              <a:t>	</a:t>
            </a:r>
            <a:r>
              <a:rPr lang="en-US" sz="2400" dirty="0">
                <a:solidFill>
                  <a:srgbClr val="3333FF"/>
                </a:solidFill>
                <a:latin typeface="Courier New" pitchFamily="49" charset="0"/>
                <a:cs typeface="Courier New" pitchFamily="49" charset="0"/>
              </a:rPr>
              <a:t>double</a:t>
            </a:r>
            <a:r>
              <a:rPr lang="en-US" sz="2400" dirty="0">
                <a:latin typeface="Courier New" pitchFamily="49" charset="0"/>
                <a:cs typeface="Courier New" pitchFamily="49" charset="0"/>
              </a:rPr>
              <a:t> interestRate;</a:t>
            </a:r>
          </a:p>
          <a:p>
            <a:pPr marL="0" indent="0">
              <a:buFont typeface="Arial" charset="0"/>
              <a:buNone/>
              <a:defRPr/>
            </a:pPr>
            <a:r>
              <a:rPr lang="en-US" sz="2400" dirty="0">
                <a:latin typeface="Courier New" pitchFamily="49" charset="0"/>
                <a:cs typeface="Courier New" pitchFamily="49" charset="0"/>
              </a:rPr>
              <a:t>	</a:t>
            </a:r>
            <a:r>
              <a:rPr lang="en-US" sz="2400" dirty="0">
                <a:solidFill>
                  <a:srgbClr val="3333FF"/>
                </a:solidFill>
                <a:latin typeface="Courier New" pitchFamily="49" charset="0"/>
                <a:cs typeface="Courier New" pitchFamily="49" charset="0"/>
              </a:rPr>
              <a:t>char</a:t>
            </a:r>
            <a:r>
              <a:rPr lang="en-US" sz="2400" dirty="0">
                <a:latin typeface="Courier New" pitchFamily="49" charset="0"/>
                <a:cs typeface="Courier New" pitchFamily="49" charset="0"/>
              </a:rPr>
              <a:t> grade;</a:t>
            </a:r>
          </a:p>
          <a:p>
            <a:pPr>
              <a:defRPr/>
            </a:pPr>
            <a:r>
              <a:rPr lang="en-US" dirty="0">
                <a:solidFill>
                  <a:prstClr val="black"/>
                </a:solidFill>
              </a:rPr>
              <a:t>Assignment statement: variable = expression</a:t>
            </a:r>
          </a:p>
          <a:p>
            <a:pPr marL="0" indent="0">
              <a:buFont typeface="Arial" charset="0"/>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interestRate</a:t>
            </a:r>
            <a:r>
              <a:rPr lang="en-US" sz="2400" dirty="0">
                <a:latin typeface="Courier New" pitchFamily="49" charset="0"/>
                <a:cs typeface="Courier New" pitchFamily="49" charset="0"/>
              </a:rPr>
              <a:t> = 0.05;</a:t>
            </a:r>
          </a:p>
        </p:txBody>
      </p:sp>
      <p:sp>
        <p:nvSpPr>
          <p:cNvPr id="307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3072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6987A0A-0A84-5F4D-AAFE-E37D799FB81D}" type="slidenum">
              <a:rPr lang="en-US" altLang="en-US">
                <a:solidFill>
                  <a:schemeClr val="bg1"/>
                </a:solidFill>
              </a:rPr>
              <a:pPr/>
              <a:t>31</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linds(horizontal)">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Grp="1" noChangeArrowheads="1"/>
          </p:cNvSpPr>
          <p:nvPr>
            <p:ph type="title"/>
          </p:nvPr>
        </p:nvSpPr>
        <p:spPr/>
        <p:txBody>
          <a:bodyPr/>
          <a:lstStyle/>
          <a:p>
            <a:pPr eaLnBrk="1" hangingPunct="1"/>
            <a:r>
              <a:rPr lang="en-US" altLang="en-US"/>
              <a:t>Arithmetic Operators, Operator</a:t>
            </a:r>
            <a:br>
              <a:rPr lang="en-US" altLang="en-US"/>
            </a:br>
            <a:r>
              <a:rPr lang="en-US" altLang="en-US"/>
              <a:t>Precedence, and Expressions</a:t>
            </a:r>
          </a:p>
        </p:txBody>
      </p:sp>
      <p:sp>
        <p:nvSpPr>
          <p:cNvPr id="31747" name="Rectangle 6"/>
          <p:cNvSpPr>
            <a:spLocks noGrp="1" noChangeArrowheads="1"/>
          </p:cNvSpPr>
          <p:nvPr>
            <p:ph idx="1"/>
          </p:nvPr>
        </p:nvSpPr>
        <p:spPr/>
        <p:txBody>
          <a:bodyPr/>
          <a:lstStyle/>
          <a:p>
            <a:pPr eaLnBrk="1" hangingPunct="1"/>
            <a:r>
              <a:rPr lang="en-US" altLang="en-US" dirty="0"/>
              <a:t>C++ arithmetic operators:</a:t>
            </a:r>
          </a:p>
          <a:p>
            <a:pPr lvl="1" eaLnBrk="1" hangingPunct="1"/>
            <a:r>
              <a:rPr lang="en-US" altLang="en-US" dirty="0"/>
              <a:t>+ addition</a:t>
            </a:r>
          </a:p>
          <a:p>
            <a:pPr lvl="1" eaLnBrk="1" hangingPunct="1"/>
            <a:r>
              <a:rPr lang="en-US" altLang="en-US" dirty="0"/>
              <a:t>- subtraction</a:t>
            </a:r>
          </a:p>
          <a:p>
            <a:pPr lvl="1" eaLnBrk="1" hangingPunct="1"/>
            <a:r>
              <a:rPr lang="en-US" altLang="en-US" dirty="0"/>
              <a:t>* multiplication</a:t>
            </a:r>
          </a:p>
          <a:p>
            <a:pPr lvl="1" eaLnBrk="1" hangingPunct="1"/>
            <a:r>
              <a:rPr lang="en-US" altLang="en-US" dirty="0"/>
              <a:t>/ division</a:t>
            </a:r>
          </a:p>
          <a:p>
            <a:pPr lvl="1" eaLnBrk="1" hangingPunct="1"/>
            <a:r>
              <a:rPr lang="en-US" altLang="en-US" dirty="0"/>
              <a:t>% modulus (or remainder) operator</a:t>
            </a:r>
          </a:p>
          <a:p>
            <a:pPr eaLnBrk="1" hangingPunct="1"/>
            <a:r>
              <a:rPr lang="en-US" altLang="en-US" dirty="0"/>
              <a:t>+, -, *, and / can be used with integral and floating-point data types</a:t>
            </a:r>
          </a:p>
          <a:p>
            <a:pPr eaLnBrk="1" hangingPunct="1"/>
            <a:r>
              <a:rPr lang="en-US" altLang="en-US" dirty="0"/>
              <a:t>Use % only with integral data types</a:t>
            </a:r>
            <a:endParaRPr lang="en-US" altLang="en-US" u="sng" dirty="0"/>
          </a:p>
        </p:txBody>
      </p:sp>
      <p:sp>
        <p:nvSpPr>
          <p:cNvPr id="3174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3174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2D8C3F9-737B-264A-B760-E9484342F28E}" type="slidenum">
              <a:rPr lang="en-US" altLang="en-US">
                <a:solidFill>
                  <a:schemeClr val="bg1"/>
                </a:solidFill>
              </a:rPr>
              <a:pPr/>
              <a:t>32</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linds(horizontal)">
                                      <p:cBhvr>
                                        <p:cTn id="7" dur="500"/>
                                        <p:tgtEl>
                                          <p:spTgt spid="3174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10" dur="500"/>
                                        <p:tgtEl>
                                          <p:spTgt spid="3174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3" dur="500"/>
                                        <p:tgtEl>
                                          <p:spTgt spid="31747">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1747">
                                            <p:txEl>
                                              <p:pRg st="3" end="3"/>
                                            </p:txEl>
                                          </p:spTgt>
                                        </p:tgtEl>
                                        <p:attrNameLst>
                                          <p:attrName>style.visibility</p:attrName>
                                        </p:attrNameLst>
                                      </p:cBhvr>
                                      <p:to>
                                        <p:strVal val="visible"/>
                                      </p:to>
                                    </p:set>
                                    <p:animEffect transition="in" filter="blinds(horizontal)">
                                      <p:cBhvr>
                                        <p:cTn id="16" dur="500"/>
                                        <p:tgtEl>
                                          <p:spTgt spid="31747">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animEffect transition="in" filter="blinds(horizontal)">
                                      <p:cBhvr>
                                        <p:cTn id="19" dur="500"/>
                                        <p:tgtEl>
                                          <p:spTgt spid="31747">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1747">
                                            <p:txEl>
                                              <p:pRg st="5" end="5"/>
                                            </p:txEl>
                                          </p:spTgt>
                                        </p:tgtEl>
                                        <p:attrNameLst>
                                          <p:attrName>style.visibility</p:attrName>
                                        </p:attrNameLst>
                                      </p:cBhvr>
                                      <p:to>
                                        <p:strVal val="visible"/>
                                      </p:to>
                                    </p:set>
                                    <p:animEffect transition="in" filter="blinds(horizontal)">
                                      <p:cBhvr>
                                        <p:cTn id="22" dur="500"/>
                                        <p:tgtEl>
                                          <p:spTgt spid="317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747">
                                            <p:txEl>
                                              <p:pRg st="6" end="6"/>
                                            </p:txEl>
                                          </p:spTgt>
                                        </p:tgtEl>
                                        <p:attrNameLst>
                                          <p:attrName>style.visibility</p:attrName>
                                        </p:attrNameLst>
                                      </p:cBhvr>
                                      <p:to>
                                        <p:strVal val="visible"/>
                                      </p:to>
                                    </p:set>
                                    <p:animEffect transition="in" filter="blinds(horizontal)">
                                      <p:cBhvr>
                                        <p:cTn id="27" dur="500"/>
                                        <p:tgtEl>
                                          <p:spTgt spid="3174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1747">
                                            <p:txEl>
                                              <p:pRg st="7" end="7"/>
                                            </p:txEl>
                                          </p:spTgt>
                                        </p:tgtEl>
                                        <p:attrNameLst>
                                          <p:attrName>style.visibility</p:attrName>
                                        </p:attrNameLst>
                                      </p:cBhvr>
                                      <p:to>
                                        <p:strVal val="visible"/>
                                      </p:to>
                                    </p:set>
                                    <p:animEffect transition="in" filter="checkerboard(across)">
                                      <p:cBhvr>
                                        <p:cTn id="32" dur="500"/>
                                        <p:tgtEl>
                                          <p:spTgt spid="317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title"/>
          </p:nvPr>
        </p:nvSpPr>
        <p:spPr/>
        <p:txBody>
          <a:bodyPr/>
          <a:lstStyle/>
          <a:p>
            <a:pPr eaLnBrk="1" hangingPunct="1"/>
            <a:r>
              <a:rPr lang="en-US" altLang="en-US"/>
              <a:t>Arithmetic Operators, Operator Precedence, and Expressions (cont’d.)</a:t>
            </a:r>
          </a:p>
        </p:txBody>
      </p:sp>
      <p:sp>
        <p:nvSpPr>
          <p:cNvPr id="32771" name="Rectangle 6"/>
          <p:cNvSpPr>
            <a:spLocks noGrp="1" noChangeArrowheads="1"/>
          </p:cNvSpPr>
          <p:nvPr>
            <p:ph idx="1"/>
          </p:nvPr>
        </p:nvSpPr>
        <p:spPr/>
        <p:txBody>
          <a:bodyPr/>
          <a:lstStyle/>
          <a:p>
            <a:pPr eaLnBrk="1" hangingPunct="1"/>
            <a:r>
              <a:rPr lang="en-US" altLang="en-US" dirty="0"/>
              <a:t>When you use / with integral data types, the integral result is truncated (no rounding)</a:t>
            </a:r>
          </a:p>
          <a:p>
            <a:pPr eaLnBrk="1" hangingPunct="1"/>
            <a:r>
              <a:rPr lang="en-US" altLang="en-US" u="sng" dirty="0"/>
              <a:t>Arithmetic expressions</a:t>
            </a:r>
            <a:r>
              <a:rPr lang="en-US" altLang="en-US" dirty="0"/>
              <a:t>: contain values and arithmetic operators</a:t>
            </a:r>
          </a:p>
          <a:p>
            <a:pPr eaLnBrk="1" hangingPunct="1"/>
            <a:r>
              <a:rPr lang="en-US" altLang="en-US" u="sng" dirty="0"/>
              <a:t>Operands</a:t>
            </a:r>
            <a:r>
              <a:rPr lang="en-US" altLang="en-US" dirty="0"/>
              <a:t>: the number of values on which the operators will work on.</a:t>
            </a:r>
          </a:p>
          <a:p>
            <a:pPr eaLnBrk="1" hangingPunct="1"/>
            <a:r>
              <a:rPr lang="en-US" altLang="en-US" dirty="0"/>
              <a:t>Operators can be </a:t>
            </a:r>
            <a:r>
              <a:rPr lang="en-US" altLang="en-US" u="sng" dirty="0"/>
              <a:t>unary</a:t>
            </a:r>
            <a:r>
              <a:rPr lang="en-US" altLang="en-US" dirty="0"/>
              <a:t> (one operand) or </a:t>
            </a:r>
            <a:r>
              <a:rPr lang="en-US" altLang="en-US" u="sng" dirty="0"/>
              <a:t>binary</a:t>
            </a:r>
            <a:r>
              <a:rPr lang="en-US" altLang="en-US" dirty="0"/>
              <a:t> (two operands)</a:t>
            </a:r>
            <a:endParaRPr lang="en-US" altLang="en-US" u="sng" dirty="0"/>
          </a:p>
        </p:txBody>
      </p:sp>
      <p:sp>
        <p:nvSpPr>
          <p:cNvPr id="3277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3277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76B85E2-2AA5-0544-92AD-A8EC34693787}" type="slidenum">
              <a:rPr lang="en-US" altLang="en-US">
                <a:solidFill>
                  <a:schemeClr val="bg1"/>
                </a:solidFill>
              </a:rPr>
              <a:pPr/>
              <a:t>33</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animEffect transition="in" filter="checkerboard(across)">
                                      <p:cBhvr>
                                        <p:cTn id="7" dur="500"/>
                                        <p:tgtEl>
                                          <p:spTgt spid="327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2771">
                                            <p:txEl>
                                              <p:pRg st="2" end="2"/>
                                            </p:txEl>
                                          </p:spTgt>
                                        </p:tgtEl>
                                        <p:attrNameLst>
                                          <p:attrName>style.visibility</p:attrName>
                                        </p:attrNameLst>
                                      </p:cBhvr>
                                      <p:to>
                                        <p:strVal val="visible"/>
                                      </p:to>
                                    </p:set>
                                    <p:anim calcmode="lin" valueType="num">
                                      <p:cBhvr additive="base">
                                        <p:cTn id="12" dur="500"/>
                                        <p:tgtEl>
                                          <p:spTgt spid="32771">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277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2771">
                                            <p:txEl>
                                              <p:pRg st="3" end="3"/>
                                            </p:txEl>
                                          </p:spTgt>
                                        </p:tgtEl>
                                        <p:attrNameLst>
                                          <p:attrName>style.visibility</p:attrName>
                                        </p:attrNameLst>
                                      </p:cBhvr>
                                      <p:to>
                                        <p:strVal val="visible"/>
                                      </p:to>
                                    </p:set>
                                    <p:animEffect transition="in" filter="checkerboard(across)">
                                      <p:cBhvr>
                                        <p:cTn id="18" dur="500"/>
                                        <p:tgtEl>
                                          <p:spTgt spid="327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pPr eaLnBrk="1" hangingPunct="1"/>
            <a:r>
              <a:rPr lang="en-US" altLang="en-US"/>
              <a:t>Order of Precedence</a:t>
            </a:r>
          </a:p>
        </p:txBody>
      </p:sp>
      <p:sp>
        <p:nvSpPr>
          <p:cNvPr id="36867" name="Rectangle 5"/>
          <p:cNvSpPr>
            <a:spLocks noGrp="1" noChangeArrowheads="1"/>
          </p:cNvSpPr>
          <p:nvPr>
            <p:ph idx="1"/>
          </p:nvPr>
        </p:nvSpPr>
        <p:spPr/>
        <p:txBody>
          <a:bodyPr/>
          <a:lstStyle/>
          <a:p>
            <a:pPr eaLnBrk="1" hangingPunct="1">
              <a:lnSpc>
                <a:spcPct val="90000"/>
              </a:lnSpc>
              <a:defRPr/>
            </a:pPr>
            <a:r>
              <a:rPr lang="en-US" dirty="0"/>
              <a:t>All operations inside of () are evaluated first</a:t>
            </a:r>
          </a:p>
          <a:p>
            <a:pPr eaLnBrk="1" hangingPunct="1">
              <a:lnSpc>
                <a:spcPct val="90000"/>
              </a:lnSpc>
              <a:defRPr/>
            </a:pPr>
            <a:r>
              <a:rPr lang="en-US" dirty="0"/>
              <a:t>*, /, and % are at the same level of precedence and are evaluated next</a:t>
            </a:r>
          </a:p>
          <a:p>
            <a:pPr eaLnBrk="1" hangingPunct="1">
              <a:lnSpc>
                <a:spcPct val="90000"/>
              </a:lnSpc>
              <a:defRPr/>
            </a:pPr>
            <a:r>
              <a:rPr lang="en-US" dirty="0"/>
              <a:t>+ and – have the same level of precedence and are evaluated last</a:t>
            </a:r>
          </a:p>
          <a:p>
            <a:pPr eaLnBrk="1" hangingPunct="1">
              <a:lnSpc>
                <a:spcPct val="90000"/>
              </a:lnSpc>
              <a:defRPr/>
            </a:pPr>
            <a:r>
              <a:rPr lang="en-US" dirty="0"/>
              <a:t>When operators are on the same level</a:t>
            </a:r>
          </a:p>
          <a:p>
            <a:pPr lvl="1" eaLnBrk="1" hangingPunct="1">
              <a:lnSpc>
                <a:spcPct val="90000"/>
              </a:lnSpc>
              <a:defRPr/>
            </a:pPr>
            <a:r>
              <a:rPr lang="en-US" dirty="0"/>
              <a:t>Performed from left to right (associativity)</a:t>
            </a:r>
          </a:p>
          <a:p>
            <a:pPr eaLnBrk="1" hangingPunct="1">
              <a:lnSpc>
                <a:spcPct val="90000"/>
              </a:lnSpc>
              <a:defRPr/>
            </a:pPr>
            <a:r>
              <a:rPr lang="en-US" dirty="0">
                <a:latin typeface="Courier New" pitchFamily="49" charset="0"/>
              </a:rPr>
              <a:t>3 * 7 - 6 + 2 * 5 / 4 + 6</a:t>
            </a:r>
            <a:r>
              <a:rPr lang="en-US" dirty="0"/>
              <a:t> means</a:t>
            </a:r>
          </a:p>
          <a:p>
            <a:pPr marL="341313" lvl="1" indent="115888" eaLnBrk="1" hangingPunct="1">
              <a:lnSpc>
                <a:spcPct val="90000"/>
              </a:lnSpc>
              <a:buFont typeface="Arial" charset="0"/>
              <a:buNone/>
              <a:defRPr/>
            </a:pPr>
            <a:r>
              <a:rPr lang="en-US" dirty="0">
                <a:latin typeface="Courier New" pitchFamily="49" charset="0"/>
              </a:rPr>
              <a:t>(((3 * 7) – 6) + ((2 * 5) / 4 )) + 6</a:t>
            </a:r>
            <a:endParaRPr lang="en-US" dirty="0"/>
          </a:p>
        </p:txBody>
      </p:sp>
      <p:sp>
        <p:nvSpPr>
          <p:cNvPr id="3379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3379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4BC8E69-DF05-9144-9EEB-A0A37CA01538}" type="slidenum">
              <a:rPr lang="en-US" altLang="en-US">
                <a:solidFill>
                  <a:schemeClr val="bg1"/>
                </a:solidFill>
              </a:rPr>
              <a:pPr/>
              <a:t>34</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blinds(horizontal)">
                                      <p:cBhvr>
                                        <p:cTn id="7" dur="500"/>
                                        <p:tgtEl>
                                          <p:spTgt spid="368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6867">
                                            <p:txEl>
                                              <p:pRg st="2" end="2"/>
                                            </p:txEl>
                                          </p:spTgt>
                                        </p:tgtEl>
                                        <p:attrNameLst>
                                          <p:attrName>style.visibility</p:attrName>
                                        </p:attrNameLst>
                                      </p:cBhvr>
                                      <p:to>
                                        <p:strVal val="visible"/>
                                      </p:to>
                                    </p:set>
                                    <p:animEffect transition="in" filter="checkerboard(across)">
                                      <p:cBhvr>
                                        <p:cTn id="12" dur="500"/>
                                        <p:tgtEl>
                                          <p:spTgt spid="368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6867">
                                            <p:txEl>
                                              <p:pRg st="3" end="3"/>
                                            </p:txEl>
                                          </p:spTgt>
                                        </p:tgtEl>
                                        <p:attrNameLst>
                                          <p:attrName>style.visibility</p:attrName>
                                        </p:attrNameLst>
                                      </p:cBhvr>
                                      <p:to>
                                        <p:strVal val="visible"/>
                                      </p:to>
                                    </p:set>
                                    <p:animEffect transition="in" filter="checkerboard(across)">
                                      <p:cBhvr>
                                        <p:cTn id="17" dur="500"/>
                                        <p:tgtEl>
                                          <p:spTgt spid="36867">
                                            <p:txEl>
                                              <p:pRg st="3" end="3"/>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6867">
                                            <p:txEl>
                                              <p:pRg st="4" end="4"/>
                                            </p:txEl>
                                          </p:spTgt>
                                        </p:tgtEl>
                                        <p:attrNameLst>
                                          <p:attrName>style.visibility</p:attrName>
                                        </p:attrNameLst>
                                      </p:cBhvr>
                                      <p:to>
                                        <p:strVal val="visible"/>
                                      </p:to>
                                    </p:set>
                                    <p:animEffect transition="in" filter="checkerboard(across)">
                                      <p:cBhvr>
                                        <p:cTn id="20" dur="500"/>
                                        <p:tgtEl>
                                          <p:spTgt spid="3686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6867">
                                            <p:txEl>
                                              <p:pRg st="5" end="5"/>
                                            </p:txEl>
                                          </p:spTgt>
                                        </p:tgtEl>
                                        <p:attrNameLst>
                                          <p:attrName>style.visibility</p:attrName>
                                        </p:attrNameLst>
                                      </p:cBhvr>
                                      <p:to>
                                        <p:strVal val="visible"/>
                                      </p:to>
                                    </p:set>
                                    <p:animEffect transition="in" filter="checkerboard(across)">
                                      <p:cBhvr>
                                        <p:cTn id="25" dur="500"/>
                                        <p:tgtEl>
                                          <p:spTgt spid="3686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36867">
                                            <p:txEl>
                                              <p:pRg st="6" end="6"/>
                                            </p:txEl>
                                          </p:spTgt>
                                        </p:tgtEl>
                                        <p:attrNameLst>
                                          <p:attrName>style.visibility</p:attrName>
                                        </p:attrNameLst>
                                      </p:cBhvr>
                                      <p:to>
                                        <p:strVal val="visible"/>
                                      </p:to>
                                    </p:set>
                                    <p:animEffect transition="in" filter="checkerboard(across)">
                                      <p:cBhvr>
                                        <p:cTn id="30"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5F76-5286-4466-9310-93F95E35BF45}"/>
              </a:ext>
            </a:extLst>
          </p:cNvPr>
          <p:cNvSpPr>
            <a:spLocks noGrp="1"/>
          </p:cNvSpPr>
          <p:nvPr>
            <p:ph type="title"/>
          </p:nvPr>
        </p:nvSpPr>
        <p:spPr/>
        <p:txBody>
          <a:bodyPr/>
          <a:lstStyle/>
          <a:p>
            <a:r>
              <a:rPr lang="en-GB" dirty="0"/>
              <a:t>String Data Type in C++</a:t>
            </a:r>
          </a:p>
        </p:txBody>
      </p:sp>
      <p:sp>
        <p:nvSpPr>
          <p:cNvPr id="3" name="Content Placeholder 2">
            <a:extLst>
              <a:ext uri="{FF2B5EF4-FFF2-40B4-BE49-F238E27FC236}">
                <a16:creationId xmlns:a16="http://schemas.microsoft.com/office/drawing/2014/main" id="{180855BA-35A9-48AA-9FBD-D30311E58D0C}"/>
              </a:ext>
            </a:extLst>
          </p:cNvPr>
          <p:cNvSpPr>
            <a:spLocks noGrp="1"/>
          </p:cNvSpPr>
          <p:nvPr>
            <p:ph idx="1"/>
          </p:nvPr>
        </p:nvSpPr>
        <p:spPr>
          <a:xfrm>
            <a:off x="457200" y="1600200"/>
            <a:ext cx="8229600" cy="4983162"/>
          </a:xfrm>
        </p:spPr>
        <p:txBody>
          <a:bodyPr/>
          <a:lstStyle/>
          <a:p>
            <a:r>
              <a:rPr lang="en-GB" dirty="0"/>
              <a:t>A string data type is declared with std::string</a:t>
            </a:r>
          </a:p>
          <a:p>
            <a:r>
              <a:rPr lang="en-GB" dirty="0"/>
              <a:t>A header &lt;string&gt; needs to be included at the beginning of the program.</a:t>
            </a:r>
          </a:p>
          <a:p>
            <a:r>
              <a:rPr lang="en-GB" dirty="0"/>
              <a:t>include &lt;iostream&gt;</a:t>
            </a:r>
          </a:p>
          <a:p>
            <a:r>
              <a:rPr lang="en-GB" dirty="0"/>
              <a:t>include &lt;string&gt;</a:t>
            </a:r>
          </a:p>
          <a:p>
            <a:r>
              <a:rPr lang="en-GB" dirty="0"/>
              <a:t>     .</a:t>
            </a:r>
          </a:p>
          <a:p>
            <a:pPr marL="0" indent="0">
              <a:buNone/>
            </a:pPr>
            <a:r>
              <a:rPr lang="en-GB" dirty="0"/>
              <a:t>         .</a:t>
            </a:r>
          </a:p>
          <a:p>
            <a:pPr marL="0" indent="0">
              <a:buNone/>
            </a:pPr>
            <a:r>
              <a:rPr lang="en-GB" dirty="0"/>
              <a:t>int main(){</a:t>
            </a:r>
          </a:p>
          <a:p>
            <a:pPr marL="0" indent="0">
              <a:buNone/>
            </a:pPr>
            <a:r>
              <a:rPr lang="en-GB" dirty="0"/>
              <a:t>std::string </a:t>
            </a:r>
            <a:r>
              <a:rPr lang="en-GB" dirty="0" err="1"/>
              <a:t>First_Name</a:t>
            </a:r>
            <a:r>
              <a:rPr lang="en-GB" dirty="0"/>
              <a:t> = “</a:t>
            </a:r>
            <a:r>
              <a:rPr lang="en-GB" dirty="0" err="1"/>
              <a:t>Lawan</a:t>
            </a:r>
            <a:r>
              <a:rPr lang="en-GB" dirty="0"/>
              <a:t>”;</a:t>
            </a:r>
          </a:p>
          <a:p>
            <a:pPr marL="0" indent="0">
              <a:buNone/>
            </a:pPr>
            <a:r>
              <a:rPr lang="en-GB" dirty="0"/>
              <a:t>}</a:t>
            </a:r>
          </a:p>
          <a:p>
            <a:pPr marL="0" indent="0">
              <a:buNone/>
            </a:pPr>
            <a:endParaRPr lang="en-GB" dirty="0"/>
          </a:p>
        </p:txBody>
      </p:sp>
      <p:sp>
        <p:nvSpPr>
          <p:cNvPr id="4" name="Slide Number Placeholder 3">
            <a:extLst>
              <a:ext uri="{FF2B5EF4-FFF2-40B4-BE49-F238E27FC236}">
                <a16:creationId xmlns:a16="http://schemas.microsoft.com/office/drawing/2014/main" id="{D2A78311-0054-4289-B00B-ACE3A45B4B88}"/>
              </a:ext>
            </a:extLst>
          </p:cNvPr>
          <p:cNvSpPr>
            <a:spLocks noGrp="1"/>
          </p:cNvSpPr>
          <p:nvPr>
            <p:ph type="sldNum" sz="quarter" idx="10"/>
          </p:nvPr>
        </p:nvSpPr>
        <p:spPr/>
        <p:txBody>
          <a:bodyPr/>
          <a:lstStyle/>
          <a:p>
            <a:fld id="{088D07F8-51E8-D248-ABBE-42094C82E155}" type="slidenum">
              <a:rPr lang="en-US" altLang="en-US" smtClean="0"/>
              <a:pPr/>
              <a:t>35</a:t>
            </a:fld>
            <a:endParaRPr lang="en-US" altLang="en-US"/>
          </a:p>
        </p:txBody>
      </p:sp>
      <p:sp>
        <p:nvSpPr>
          <p:cNvPr id="5" name="Footer Placeholder 4">
            <a:extLst>
              <a:ext uri="{FF2B5EF4-FFF2-40B4-BE49-F238E27FC236}">
                <a16:creationId xmlns:a16="http://schemas.microsoft.com/office/drawing/2014/main" id="{DAD44FDD-B711-4E22-9A0C-8590C2BCB995}"/>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430762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eaLnBrk="1" hangingPunct="1"/>
            <a:r>
              <a:rPr lang="en-US" altLang="en-US"/>
              <a:t>Expressions</a:t>
            </a:r>
          </a:p>
        </p:txBody>
      </p:sp>
      <p:sp>
        <p:nvSpPr>
          <p:cNvPr id="34819" name="Rectangle 5"/>
          <p:cNvSpPr>
            <a:spLocks noGrp="1" noChangeArrowheads="1"/>
          </p:cNvSpPr>
          <p:nvPr>
            <p:ph idx="1"/>
          </p:nvPr>
        </p:nvSpPr>
        <p:spPr/>
        <p:txBody>
          <a:bodyPr/>
          <a:lstStyle/>
          <a:p>
            <a:pPr eaLnBrk="1" hangingPunct="1"/>
            <a:r>
              <a:rPr lang="en-US" altLang="en-US" u="sng" dirty="0"/>
              <a:t>Integral expression</a:t>
            </a:r>
            <a:r>
              <a:rPr lang="en-US" altLang="en-US" dirty="0"/>
              <a:t>: all operands are integers</a:t>
            </a:r>
          </a:p>
          <a:p>
            <a:pPr lvl="1" eaLnBrk="1" hangingPunct="1"/>
            <a:r>
              <a:rPr lang="en-US" altLang="en-US" dirty="0"/>
              <a:t>Yields an integral result</a:t>
            </a:r>
          </a:p>
          <a:p>
            <a:pPr lvl="1" eaLnBrk="1" hangingPunct="1"/>
            <a:r>
              <a:rPr lang="en-US" altLang="en-US" dirty="0"/>
              <a:t>Example: </a:t>
            </a:r>
            <a:r>
              <a:rPr lang="en-US" altLang="en-US" dirty="0">
                <a:latin typeface="Courier New" charset="0"/>
              </a:rPr>
              <a:t>2 + 3 * 5</a:t>
            </a:r>
          </a:p>
          <a:p>
            <a:pPr eaLnBrk="1" hangingPunct="1"/>
            <a:r>
              <a:rPr lang="en-US" altLang="en-US" u="sng" dirty="0"/>
              <a:t>Floating-point expression</a:t>
            </a:r>
            <a:r>
              <a:rPr lang="en-US" altLang="en-US" dirty="0"/>
              <a:t>: all operands are floating-point</a:t>
            </a:r>
          </a:p>
          <a:p>
            <a:pPr lvl="1" eaLnBrk="1" hangingPunct="1"/>
            <a:r>
              <a:rPr lang="en-US" altLang="en-US" dirty="0"/>
              <a:t>Yields a floating-point result</a:t>
            </a:r>
          </a:p>
          <a:p>
            <a:pPr lvl="1" eaLnBrk="1" hangingPunct="1"/>
            <a:r>
              <a:rPr lang="en-US" altLang="en-US" dirty="0"/>
              <a:t>Example: </a:t>
            </a:r>
            <a:r>
              <a:rPr lang="en-US" altLang="en-US" dirty="0">
                <a:latin typeface="Courier New" charset="0"/>
              </a:rPr>
              <a:t>12.8 * 17.5 - 34.50</a:t>
            </a:r>
          </a:p>
        </p:txBody>
      </p:sp>
      <p:sp>
        <p:nvSpPr>
          <p:cNvPr id="3482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3482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F04ED49-6F93-7049-90D9-65DDFBCF5D18}" type="slidenum">
              <a:rPr lang="en-US" altLang="en-US">
                <a:solidFill>
                  <a:schemeClr val="bg1"/>
                </a:solidFill>
              </a:rPr>
              <a:pPr/>
              <a:t>36</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4819">
                                            <p:txEl>
                                              <p:pRg st="3" end="3"/>
                                            </p:txEl>
                                          </p:spTgt>
                                        </p:tgtEl>
                                        <p:attrNameLst>
                                          <p:attrName>style.visibility</p:attrName>
                                        </p:attrNameLst>
                                      </p:cBhvr>
                                      <p:to>
                                        <p:strVal val="visible"/>
                                      </p:to>
                                    </p:set>
                                    <p:animEffect transition="in" filter="checkerboard(across)">
                                      <p:cBhvr>
                                        <p:cTn id="7" dur="500"/>
                                        <p:tgtEl>
                                          <p:spTgt spid="34819">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4819">
                                            <p:txEl>
                                              <p:pRg st="4" end="4"/>
                                            </p:txEl>
                                          </p:spTgt>
                                        </p:tgtEl>
                                        <p:attrNameLst>
                                          <p:attrName>style.visibility</p:attrName>
                                        </p:attrNameLst>
                                      </p:cBhvr>
                                      <p:to>
                                        <p:strVal val="visible"/>
                                      </p:to>
                                    </p:set>
                                    <p:animEffect transition="in" filter="checkerboard(across)">
                                      <p:cBhvr>
                                        <p:cTn id="10" dur="500"/>
                                        <p:tgtEl>
                                          <p:spTgt spid="34819">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animEffect transition="in" filter="checkerboard(across)">
                                      <p:cBhvr>
                                        <p:cTn id="13" dur="500"/>
                                        <p:tgtEl>
                                          <p:spTgt spid="348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p:txBody>
          <a:bodyPr/>
          <a:lstStyle/>
          <a:p>
            <a:pPr eaLnBrk="1" hangingPunct="1"/>
            <a:r>
              <a:rPr lang="en-US" altLang="en-US"/>
              <a:t>Mixed Expressions</a:t>
            </a:r>
          </a:p>
        </p:txBody>
      </p:sp>
      <p:sp>
        <p:nvSpPr>
          <p:cNvPr id="35843" name="Rectangle 5"/>
          <p:cNvSpPr>
            <a:spLocks noGrp="1" noChangeArrowheads="1"/>
          </p:cNvSpPr>
          <p:nvPr>
            <p:ph idx="1"/>
          </p:nvPr>
        </p:nvSpPr>
        <p:spPr/>
        <p:txBody>
          <a:bodyPr/>
          <a:lstStyle/>
          <a:p>
            <a:pPr eaLnBrk="1" hangingPunct="1"/>
            <a:r>
              <a:rPr lang="en-US" altLang="en-US" u="sng"/>
              <a:t>Mixed expression</a:t>
            </a:r>
            <a:r>
              <a:rPr lang="en-US" altLang="en-US"/>
              <a:t>: </a:t>
            </a:r>
          </a:p>
          <a:p>
            <a:pPr lvl="1" eaLnBrk="1" hangingPunct="1"/>
            <a:r>
              <a:rPr lang="en-US" altLang="en-US"/>
              <a:t>Has operands of different data types</a:t>
            </a:r>
          </a:p>
          <a:p>
            <a:pPr lvl="1" eaLnBrk="1" hangingPunct="1"/>
            <a:r>
              <a:rPr lang="en-US" altLang="en-US"/>
              <a:t>Contains integers and floating-point</a:t>
            </a:r>
          </a:p>
          <a:p>
            <a:pPr eaLnBrk="1" hangingPunct="1"/>
            <a:r>
              <a:rPr lang="en-US" altLang="en-US"/>
              <a:t>Examples of mixed expressions:</a:t>
            </a:r>
          </a:p>
          <a:p>
            <a:pPr lvl="1" eaLnBrk="1" hangingPunct="1">
              <a:buFont typeface="Arial" charset="0"/>
              <a:buNone/>
            </a:pPr>
            <a:r>
              <a:rPr lang="en-US" altLang="en-US">
                <a:latin typeface="Courier New" charset="0"/>
              </a:rPr>
              <a:t>2 + 3.5</a:t>
            </a:r>
          </a:p>
          <a:p>
            <a:pPr lvl="1" eaLnBrk="1" hangingPunct="1">
              <a:buFont typeface="Arial" charset="0"/>
              <a:buNone/>
            </a:pPr>
            <a:r>
              <a:rPr lang="en-US" altLang="en-US">
                <a:latin typeface="Courier New" charset="0"/>
              </a:rPr>
              <a:t>6  /  4 + 3.9</a:t>
            </a:r>
          </a:p>
          <a:p>
            <a:pPr lvl="1" eaLnBrk="1" hangingPunct="1">
              <a:buFont typeface="Arial" charset="0"/>
              <a:buNone/>
            </a:pPr>
            <a:r>
              <a:rPr lang="en-US" altLang="en-US">
                <a:latin typeface="Courier New" charset="0"/>
              </a:rPr>
              <a:t>5.4  *  2 – 13.6 + 18  /  2</a:t>
            </a:r>
          </a:p>
          <a:p>
            <a:pPr eaLnBrk="1" hangingPunct="1"/>
            <a:endParaRPr lang="en-US" altLang="en-US">
              <a:latin typeface="Courier New" charset="0"/>
            </a:endParaRPr>
          </a:p>
        </p:txBody>
      </p:sp>
      <p:sp>
        <p:nvSpPr>
          <p:cNvPr id="358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3584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FCBDACC-EB7E-FA45-8232-5C78BE30802C}" type="slidenum">
              <a:rPr lang="en-US" altLang="en-US">
                <a:solidFill>
                  <a:schemeClr val="bg1"/>
                </a:solidFill>
              </a:rPr>
              <a:pPr/>
              <a:t>37</a:t>
            </a:fld>
            <a:endParaRPr lang="en-US" altLang="en-US">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eaLnBrk="1" hangingPunct="1"/>
            <a:r>
              <a:rPr lang="en-US" altLang="en-US"/>
              <a:t>Mixed Expressions (cont’d.)</a:t>
            </a:r>
          </a:p>
        </p:txBody>
      </p:sp>
      <p:sp>
        <p:nvSpPr>
          <p:cNvPr id="36867" name="Rectangle 5"/>
          <p:cNvSpPr>
            <a:spLocks noGrp="1" noChangeArrowheads="1"/>
          </p:cNvSpPr>
          <p:nvPr>
            <p:ph idx="1"/>
          </p:nvPr>
        </p:nvSpPr>
        <p:spPr/>
        <p:txBody>
          <a:bodyPr/>
          <a:lstStyle/>
          <a:p>
            <a:pPr eaLnBrk="1" hangingPunct="1"/>
            <a:r>
              <a:rPr lang="en-US" altLang="en-US"/>
              <a:t>Evaluation rules:</a:t>
            </a:r>
          </a:p>
          <a:p>
            <a:pPr lvl="1" eaLnBrk="1" hangingPunct="1"/>
            <a:r>
              <a:rPr lang="en-US" altLang="en-US"/>
              <a:t>If operator has same types of operands</a:t>
            </a:r>
          </a:p>
          <a:p>
            <a:pPr lvl="2" eaLnBrk="1" hangingPunct="1"/>
            <a:r>
              <a:rPr lang="en-US" altLang="en-US"/>
              <a:t>Evaluated according to the type of the operands </a:t>
            </a:r>
          </a:p>
          <a:p>
            <a:pPr lvl="1" eaLnBrk="1" hangingPunct="1"/>
            <a:r>
              <a:rPr lang="en-US" altLang="en-US"/>
              <a:t>If operator has both types of operands</a:t>
            </a:r>
          </a:p>
          <a:p>
            <a:pPr lvl="2" eaLnBrk="1" hangingPunct="1"/>
            <a:r>
              <a:rPr lang="en-US" altLang="en-US"/>
              <a:t>Integer is changed to floating-point </a:t>
            </a:r>
          </a:p>
          <a:p>
            <a:pPr lvl="2" eaLnBrk="1" hangingPunct="1"/>
            <a:r>
              <a:rPr lang="en-US" altLang="en-US"/>
              <a:t>Operator is evaluated </a:t>
            </a:r>
          </a:p>
          <a:p>
            <a:pPr lvl="2" eaLnBrk="1" hangingPunct="1"/>
            <a:r>
              <a:rPr lang="en-US" altLang="en-US"/>
              <a:t>Result is floating-point</a:t>
            </a:r>
          </a:p>
          <a:p>
            <a:pPr lvl="1" eaLnBrk="1" hangingPunct="1"/>
            <a:r>
              <a:rPr lang="en-US" altLang="en-US"/>
              <a:t>Entire expression is evaluated according to precedence rules</a:t>
            </a:r>
          </a:p>
        </p:txBody>
      </p:sp>
      <p:sp>
        <p:nvSpPr>
          <p:cNvPr id="3686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3686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5893AC9-BD87-D94D-995A-FA5BF8AE8361}" type="slidenum">
              <a:rPr lang="en-US" altLang="en-US">
                <a:solidFill>
                  <a:schemeClr val="bg1"/>
                </a:solidFill>
              </a:rPr>
              <a:pPr/>
              <a:t>38</a:t>
            </a:fld>
            <a:endParaRPr lang="en-US" altLang="en-US">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4AB4-91BC-45D7-B48F-29F51BD3C4AC}"/>
              </a:ext>
            </a:extLst>
          </p:cNvPr>
          <p:cNvSpPr>
            <a:spLocks noGrp="1"/>
          </p:cNvSpPr>
          <p:nvPr>
            <p:ph type="title"/>
          </p:nvPr>
        </p:nvSpPr>
        <p:spPr/>
        <p:txBody>
          <a:bodyPr/>
          <a:lstStyle/>
          <a:p>
            <a:r>
              <a:rPr lang="en-GB" dirty="0"/>
              <a:t>Type Conversion (Casting)</a:t>
            </a:r>
          </a:p>
        </p:txBody>
      </p:sp>
      <p:sp>
        <p:nvSpPr>
          <p:cNvPr id="3" name="Content Placeholder 2">
            <a:extLst>
              <a:ext uri="{FF2B5EF4-FFF2-40B4-BE49-F238E27FC236}">
                <a16:creationId xmlns:a16="http://schemas.microsoft.com/office/drawing/2014/main" id="{E34F1A42-98D6-418B-82EB-66221C4FA847}"/>
              </a:ext>
            </a:extLst>
          </p:cNvPr>
          <p:cNvSpPr>
            <a:spLocks noGrp="1"/>
          </p:cNvSpPr>
          <p:nvPr>
            <p:ph idx="1"/>
          </p:nvPr>
        </p:nvSpPr>
        <p:spPr>
          <a:xfrm>
            <a:off x="457200" y="1166018"/>
            <a:ext cx="8229600" cy="5417344"/>
          </a:xfrm>
        </p:spPr>
        <p:txBody>
          <a:bodyPr/>
          <a:lstStyle/>
          <a:p>
            <a:r>
              <a:rPr lang="en-GB" dirty="0"/>
              <a:t>In C++, you can convert a variable from one data type to another using type casting. </a:t>
            </a:r>
          </a:p>
          <a:p>
            <a:endParaRPr lang="en-GB" dirty="0"/>
          </a:p>
          <a:p>
            <a:r>
              <a:rPr lang="en-GB" dirty="0"/>
              <a:t>There are two types of type casting: implicit type casting (also known as implicit conversion) and explicit type casting (also known as explicit conversion).</a:t>
            </a:r>
          </a:p>
          <a:p>
            <a:endParaRPr lang="en-GB" dirty="0"/>
          </a:p>
          <a:p>
            <a:r>
              <a:rPr lang="en-GB" dirty="0"/>
              <a:t>1. Implicit Type Casting: Implicit type casting happens automatically by the compiler when there is no loss of data. </a:t>
            </a:r>
          </a:p>
        </p:txBody>
      </p:sp>
      <p:sp>
        <p:nvSpPr>
          <p:cNvPr id="4" name="Slide Number Placeholder 3">
            <a:extLst>
              <a:ext uri="{FF2B5EF4-FFF2-40B4-BE49-F238E27FC236}">
                <a16:creationId xmlns:a16="http://schemas.microsoft.com/office/drawing/2014/main" id="{A788EE49-1E60-45CD-B949-91372F9BDC85}"/>
              </a:ext>
            </a:extLst>
          </p:cNvPr>
          <p:cNvSpPr>
            <a:spLocks noGrp="1"/>
          </p:cNvSpPr>
          <p:nvPr>
            <p:ph type="sldNum" sz="quarter" idx="10"/>
          </p:nvPr>
        </p:nvSpPr>
        <p:spPr/>
        <p:txBody>
          <a:bodyPr/>
          <a:lstStyle/>
          <a:p>
            <a:fld id="{088D07F8-51E8-D248-ABBE-42094C82E155}" type="slidenum">
              <a:rPr lang="en-US" altLang="en-US" smtClean="0"/>
              <a:pPr/>
              <a:t>39</a:t>
            </a:fld>
            <a:endParaRPr lang="en-US" altLang="en-US"/>
          </a:p>
        </p:txBody>
      </p:sp>
      <p:sp>
        <p:nvSpPr>
          <p:cNvPr id="5" name="Footer Placeholder 4">
            <a:extLst>
              <a:ext uri="{FF2B5EF4-FFF2-40B4-BE49-F238E27FC236}">
                <a16:creationId xmlns:a16="http://schemas.microsoft.com/office/drawing/2014/main" id="{3912AE9D-EEE7-489D-81F8-1C7E92A1BFF4}"/>
              </a:ext>
            </a:extLst>
          </p:cNvPr>
          <p:cNvSpPr>
            <a:spLocks noGrp="1"/>
          </p:cNvSpPr>
          <p:nvPr>
            <p:ph type="ftr" sz="quarter" idx="11"/>
          </p:nvPr>
        </p:nvSpPr>
        <p:spPr/>
        <p:txBody>
          <a:bodyPr/>
          <a:lstStyle/>
          <a:p>
            <a:pPr>
              <a:defRPr/>
            </a:pPr>
            <a:r>
              <a:rPr lang="en-US" dirty="0"/>
              <a:t>SWE2314: Computer Programming II</a:t>
            </a:r>
          </a:p>
        </p:txBody>
      </p:sp>
    </p:spTree>
    <p:extLst>
      <p:ext uri="{BB962C8B-B14F-4D97-AF65-F5344CB8AC3E}">
        <p14:creationId xmlns:p14="http://schemas.microsoft.com/office/powerpoint/2010/main" val="2431600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410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16474A5-6F13-5A4B-912E-780821C99463}" type="slidenum">
              <a:rPr lang="en-US" altLang="en-US">
                <a:solidFill>
                  <a:schemeClr val="bg1"/>
                </a:solidFill>
              </a:rPr>
              <a:pPr/>
              <a:t>4</a:t>
            </a:fld>
            <a:endParaRPr lang="en-US" altLang="en-US">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524000"/>
            <a:ext cx="5689600" cy="1422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100" y="3200400"/>
            <a:ext cx="3378200" cy="241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00" fill="hold"/>
                                        <p:tgtEl>
                                          <p:spTgt spid="5"/>
                                        </p:tgtEl>
                                        <p:attrNameLst>
                                          <p:attrName>ppt_w</p:attrName>
                                        </p:attrNameLst>
                                      </p:cBhvr>
                                      <p:tavLst>
                                        <p:tav tm="0">
                                          <p:val>
                                            <p:fltVal val="0"/>
                                          </p:val>
                                        </p:tav>
                                        <p:tav tm="100000">
                                          <p:val>
                                            <p:strVal val="#ppt_w"/>
                                          </p:val>
                                        </p:tav>
                                      </p:tavLst>
                                    </p:anim>
                                    <p:anim calcmode="lin" valueType="num">
                                      <p:cBhvr>
                                        <p:cTn id="8" dur="300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C5673F-7C21-4337-9FF3-AD49C2CB3181}"/>
              </a:ext>
            </a:extLst>
          </p:cNvPr>
          <p:cNvSpPr>
            <a:spLocks noGrp="1"/>
          </p:cNvSpPr>
          <p:nvPr>
            <p:ph idx="1"/>
          </p:nvPr>
        </p:nvSpPr>
        <p:spPr>
          <a:xfrm>
            <a:off x="457200" y="0"/>
            <a:ext cx="8229600" cy="7010400"/>
          </a:xfrm>
        </p:spPr>
        <p:txBody>
          <a:bodyPr/>
          <a:lstStyle/>
          <a:p>
            <a:r>
              <a:rPr lang="en-GB" dirty="0"/>
              <a:t>For example, converting an integer to a float or a float to a double:</a:t>
            </a:r>
          </a:p>
          <a:p>
            <a:endParaRPr lang="en-GB" dirty="0"/>
          </a:p>
          <a:p>
            <a:r>
              <a:rPr lang="en-GB" dirty="0"/>
              <a:t>int </a:t>
            </a:r>
            <a:r>
              <a:rPr lang="en-GB" dirty="0" err="1"/>
              <a:t>myInt</a:t>
            </a:r>
            <a:r>
              <a:rPr lang="en-GB" dirty="0"/>
              <a:t> = 10;</a:t>
            </a:r>
          </a:p>
          <a:p>
            <a:r>
              <a:rPr lang="en-GB" dirty="0"/>
              <a:t>float </a:t>
            </a:r>
            <a:r>
              <a:rPr lang="en-GB" dirty="0" err="1"/>
              <a:t>myFloat</a:t>
            </a:r>
            <a:r>
              <a:rPr lang="en-GB" dirty="0"/>
              <a:t> = </a:t>
            </a:r>
            <a:r>
              <a:rPr lang="en-GB" dirty="0" err="1"/>
              <a:t>myInt</a:t>
            </a:r>
            <a:r>
              <a:rPr lang="en-GB" dirty="0"/>
              <a:t>; // Implicit conversion to float </a:t>
            </a:r>
          </a:p>
          <a:p>
            <a:endParaRPr lang="en-GB" dirty="0"/>
          </a:p>
          <a:p>
            <a:r>
              <a:rPr lang="en-GB" dirty="0"/>
              <a:t>In this example, the integer </a:t>
            </a:r>
            <a:r>
              <a:rPr lang="en-GB" dirty="0" err="1"/>
              <a:t>myInt</a:t>
            </a:r>
            <a:r>
              <a:rPr lang="en-GB" dirty="0"/>
              <a:t> is implicitly converted to a float and assigned to </a:t>
            </a:r>
            <a:r>
              <a:rPr lang="en-GB" dirty="0" err="1"/>
              <a:t>myFloat</a:t>
            </a:r>
            <a:r>
              <a:rPr lang="en-GB" dirty="0"/>
              <a:t>.</a:t>
            </a:r>
          </a:p>
          <a:p>
            <a:endParaRPr lang="en-GB" dirty="0"/>
          </a:p>
          <a:p>
            <a:r>
              <a:rPr lang="en-GB" dirty="0"/>
              <a:t>2. Explicit Type Casting: Explicit type casting is done explicitly by the programmer, indicating explicit conversion.</a:t>
            </a:r>
          </a:p>
        </p:txBody>
      </p:sp>
      <p:sp>
        <p:nvSpPr>
          <p:cNvPr id="4" name="Slide Number Placeholder 3">
            <a:extLst>
              <a:ext uri="{FF2B5EF4-FFF2-40B4-BE49-F238E27FC236}">
                <a16:creationId xmlns:a16="http://schemas.microsoft.com/office/drawing/2014/main" id="{769F6881-0465-4874-9C54-AF6045A41C4B}"/>
              </a:ext>
            </a:extLst>
          </p:cNvPr>
          <p:cNvSpPr>
            <a:spLocks noGrp="1"/>
          </p:cNvSpPr>
          <p:nvPr>
            <p:ph type="sldNum" sz="quarter" idx="10"/>
          </p:nvPr>
        </p:nvSpPr>
        <p:spPr/>
        <p:txBody>
          <a:bodyPr/>
          <a:lstStyle/>
          <a:p>
            <a:fld id="{088D07F8-51E8-D248-ABBE-42094C82E155}" type="slidenum">
              <a:rPr lang="en-US" altLang="en-US" smtClean="0"/>
              <a:pPr/>
              <a:t>40</a:t>
            </a:fld>
            <a:endParaRPr lang="en-US" altLang="en-US"/>
          </a:p>
        </p:txBody>
      </p:sp>
      <p:sp>
        <p:nvSpPr>
          <p:cNvPr id="5" name="Footer Placeholder 4">
            <a:extLst>
              <a:ext uri="{FF2B5EF4-FFF2-40B4-BE49-F238E27FC236}">
                <a16:creationId xmlns:a16="http://schemas.microsoft.com/office/drawing/2014/main" id="{0C1D9959-071A-475B-80F3-60AB1B44353E}"/>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554929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3BACA-F682-4A0C-AE69-3921271B7539}"/>
              </a:ext>
            </a:extLst>
          </p:cNvPr>
          <p:cNvSpPr>
            <a:spLocks noGrp="1"/>
          </p:cNvSpPr>
          <p:nvPr>
            <p:ph idx="1"/>
          </p:nvPr>
        </p:nvSpPr>
        <p:spPr>
          <a:xfrm>
            <a:off x="457200" y="136525"/>
            <a:ext cx="8229600" cy="6584950"/>
          </a:xfrm>
        </p:spPr>
        <p:txBody>
          <a:bodyPr/>
          <a:lstStyle/>
          <a:p>
            <a:r>
              <a:rPr lang="en-GB" dirty="0"/>
              <a:t>This type of casting may result in a loss of data if the converted value cannot fit in the target data type. </a:t>
            </a:r>
          </a:p>
          <a:p>
            <a:r>
              <a:rPr lang="en-GB" dirty="0"/>
              <a:t>To perform explicit type casting, you can use the syntax: (</a:t>
            </a:r>
            <a:r>
              <a:rPr lang="en-GB" dirty="0" err="1"/>
              <a:t>newDataType</a:t>
            </a:r>
            <a:r>
              <a:rPr lang="en-GB" dirty="0"/>
              <a:t>)value. For example:</a:t>
            </a:r>
          </a:p>
          <a:p>
            <a:r>
              <a:rPr lang="en-GB" dirty="0"/>
              <a:t>float </a:t>
            </a:r>
            <a:r>
              <a:rPr lang="en-GB" dirty="0" err="1"/>
              <a:t>myFloat</a:t>
            </a:r>
            <a:r>
              <a:rPr lang="en-GB" dirty="0"/>
              <a:t> = 3.14;</a:t>
            </a:r>
          </a:p>
          <a:p>
            <a:r>
              <a:rPr lang="en-GB" dirty="0"/>
              <a:t>int </a:t>
            </a:r>
            <a:r>
              <a:rPr lang="en-GB" dirty="0" err="1"/>
              <a:t>myInt</a:t>
            </a:r>
            <a:r>
              <a:rPr lang="en-GB" dirty="0"/>
              <a:t> = (int)</a:t>
            </a:r>
            <a:r>
              <a:rPr lang="en-GB" dirty="0" err="1"/>
              <a:t>myFloat</a:t>
            </a:r>
            <a:r>
              <a:rPr lang="en-GB" dirty="0"/>
              <a:t>; /*Explicit conversion from float to int*/</a:t>
            </a:r>
          </a:p>
          <a:p>
            <a:endParaRPr lang="en-GB" dirty="0"/>
          </a:p>
          <a:p>
            <a:r>
              <a:rPr lang="en-GB" dirty="0"/>
              <a:t>In this example, the float </a:t>
            </a:r>
            <a:r>
              <a:rPr lang="en-GB" dirty="0" err="1"/>
              <a:t>myFloat</a:t>
            </a:r>
            <a:r>
              <a:rPr lang="en-GB" dirty="0"/>
              <a:t> is explicitly converted to an integer using (int). </a:t>
            </a:r>
          </a:p>
          <a:p>
            <a:r>
              <a:rPr lang="en-GB" dirty="0"/>
              <a:t>This may result in a loss of precision, as the fractional part of </a:t>
            </a:r>
            <a:r>
              <a:rPr lang="en-GB" dirty="0" err="1"/>
              <a:t>myFloat</a:t>
            </a:r>
            <a:r>
              <a:rPr lang="en-GB" dirty="0"/>
              <a:t> will be discarded.</a:t>
            </a:r>
          </a:p>
        </p:txBody>
      </p:sp>
      <p:sp>
        <p:nvSpPr>
          <p:cNvPr id="4" name="Slide Number Placeholder 3">
            <a:extLst>
              <a:ext uri="{FF2B5EF4-FFF2-40B4-BE49-F238E27FC236}">
                <a16:creationId xmlns:a16="http://schemas.microsoft.com/office/drawing/2014/main" id="{755DDFF8-33EC-4ED2-9BD5-1210A1B71C1C}"/>
              </a:ext>
            </a:extLst>
          </p:cNvPr>
          <p:cNvSpPr>
            <a:spLocks noGrp="1"/>
          </p:cNvSpPr>
          <p:nvPr>
            <p:ph type="sldNum" sz="quarter" idx="10"/>
          </p:nvPr>
        </p:nvSpPr>
        <p:spPr/>
        <p:txBody>
          <a:bodyPr/>
          <a:lstStyle/>
          <a:p>
            <a:fld id="{088D07F8-51E8-D248-ABBE-42094C82E155}" type="slidenum">
              <a:rPr lang="en-US" altLang="en-US" smtClean="0"/>
              <a:pPr/>
              <a:t>41</a:t>
            </a:fld>
            <a:endParaRPr lang="en-US" altLang="en-US"/>
          </a:p>
        </p:txBody>
      </p:sp>
      <p:sp>
        <p:nvSpPr>
          <p:cNvPr id="5" name="Footer Placeholder 4">
            <a:extLst>
              <a:ext uri="{FF2B5EF4-FFF2-40B4-BE49-F238E27FC236}">
                <a16:creationId xmlns:a16="http://schemas.microsoft.com/office/drawing/2014/main" id="{BA521AD4-3613-4593-B5AD-5C3BE9660A60}"/>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571123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title"/>
          </p:nvPr>
        </p:nvSpPr>
        <p:spPr>
          <a:noFill/>
        </p:spPr>
        <p:txBody>
          <a:bodyPr/>
          <a:lstStyle/>
          <a:p>
            <a:pPr eaLnBrk="1" hangingPunct="1"/>
            <a:r>
              <a:rPr lang="en-US" altLang="en-US">
                <a:latin typeface="Courier New" charset="0"/>
              </a:rPr>
              <a:t>string</a:t>
            </a:r>
            <a:r>
              <a:rPr lang="en-US" altLang="en-US"/>
              <a:t> Type</a:t>
            </a:r>
          </a:p>
        </p:txBody>
      </p:sp>
      <p:sp>
        <p:nvSpPr>
          <p:cNvPr id="39939" name="Rectangle 7"/>
          <p:cNvSpPr>
            <a:spLocks noGrp="1" noChangeArrowheads="1"/>
          </p:cNvSpPr>
          <p:nvPr>
            <p:ph idx="1"/>
          </p:nvPr>
        </p:nvSpPr>
        <p:spPr/>
        <p:txBody>
          <a:bodyPr/>
          <a:lstStyle/>
          <a:p>
            <a:pPr eaLnBrk="1" hangingPunct="1"/>
            <a:r>
              <a:rPr lang="en-US" altLang="en-US" dirty="0"/>
              <a:t>Programmer-defined type supplied in ANSI/ISO Standard C++ library</a:t>
            </a:r>
          </a:p>
          <a:p>
            <a:pPr eaLnBrk="1" hangingPunct="1"/>
            <a:r>
              <a:rPr lang="en-US" altLang="en-US" dirty="0"/>
              <a:t>Sequence of zero or more characters enclosed in double quotation marks </a:t>
            </a:r>
          </a:p>
          <a:p>
            <a:pPr eaLnBrk="1" hangingPunct="1"/>
            <a:r>
              <a:rPr lang="en-US" altLang="en-US" u="sng" dirty="0"/>
              <a:t>Null</a:t>
            </a:r>
            <a:r>
              <a:rPr lang="en-US" altLang="en-US" dirty="0"/>
              <a:t> (or </a:t>
            </a:r>
            <a:r>
              <a:rPr lang="en-US" altLang="en-US" u="sng" dirty="0"/>
              <a:t>empty</a:t>
            </a:r>
            <a:r>
              <a:rPr lang="en-US" altLang="en-US" dirty="0"/>
              <a:t>): a string with no characters</a:t>
            </a:r>
          </a:p>
          <a:p>
            <a:pPr eaLnBrk="1" hangingPunct="1"/>
            <a:r>
              <a:rPr lang="en-US" altLang="en-US" dirty="0"/>
              <a:t>Each character has a relative position in the string</a:t>
            </a:r>
          </a:p>
          <a:p>
            <a:pPr lvl="1" eaLnBrk="1" hangingPunct="1"/>
            <a:r>
              <a:rPr lang="en-US" altLang="en-US" dirty="0"/>
              <a:t>Position of first character is 0</a:t>
            </a:r>
          </a:p>
          <a:p>
            <a:pPr eaLnBrk="1" hangingPunct="1"/>
            <a:r>
              <a:rPr lang="en-US" altLang="en-US" dirty="0"/>
              <a:t>Length of a string is number of characters in it</a:t>
            </a:r>
          </a:p>
          <a:p>
            <a:pPr lvl="1" eaLnBrk="1" hangingPunct="1"/>
            <a:r>
              <a:rPr lang="en-US" altLang="en-US" dirty="0"/>
              <a:t>Example: length of </a:t>
            </a:r>
            <a:r>
              <a:rPr lang="en-US" altLang="en-US" dirty="0">
                <a:latin typeface="Courier New" charset="0"/>
              </a:rPr>
              <a:t>"William Jacob"</a:t>
            </a:r>
            <a:r>
              <a:rPr lang="en-US" altLang="en-US" dirty="0"/>
              <a:t> is 13</a:t>
            </a:r>
          </a:p>
        </p:txBody>
      </p:sp>
      <p:sp>
        <p:nvSpPr>
          <p:cNvPr id="39940"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62B9B12-A84A-9946-AA6C-BC86BB36655E}" type="slidenum">
              <a:rPr lang="en-US" altLang="en-US">
                <a:solidFill>
                  <a:schemeClr val="bg1"/>
                </a:solidFill>
              </a:rPr>
              <a:pPr/>
              <a:t>42</a:t>
            </a:fld>
            <a:endParaRPr lang="en-US" altLang="en-US">
              <a:solidFill>
                <a:schemeClr val="bg1"/>
              </a:solidFill>
            </a:endParaRPr>
          </a:p>
        </p:txBody>
      </p:sp>
      <p:sp>
        <p:nvSpPr>
          <p:cNvPr id="3994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animEffect transition="in" filter="blinds(horizontal)">
                                      <p:cBhvr>
                                        <p:cTn id="7" dur="500"/>
                                        <p:tgtEl>
                                          <p:spTgt spid="39939">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939">
                                            <p:txEl>
                                              <p:pRg st="3" end="3"/>
                                            </p:txEl>
                                          </p:spTgt>
                                        </p:tgtEl>
                                        <p:attrNameLst>
                                          <p:attrName>style.visibility</p:attrName>
                                        </p:attrNameLst>
                                      </p:cBhvr>
                                      <p:to>
                                        <p:strVal val="visible"/>
                                      </p:to>
                                    </p:set>
                                    <p:animEffect transition="in" filter="blinds(horizontal)">
                                      <p:cBhvr>
                                        <p:cTn id="10" dur="500"/>
                                        <p:tgtEl>
                                          <p:spTgt spid="39939">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939">
                                            <p:txEl>
                                              <p:pRg st="4" end="4"/>
                                            </p:txEl>
                                          </p:spTgt>
                                        </p:tgtEl>
                                        <p:attrNameLst>
                                          <p:attrName>style.visibility</p:attrName>
                                        </p:attrNameLst>
                                      </p:cBhvr>
                                      <p:to>
                                        <p:strVal val="visible"/>
                                      </p:to>
                                    </p:set>
                                    <p:animEffect transition="in" filter="blinds(horizontal)">
                                      <p:cBhvr>
                                        <p:cTn id="13" dur="500"/>
                                        <p:tgtEl>
                                          <p:spTgt spid="39939">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9939">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pPr eaLnBrk="1" hangingPunct="1"/>
            <a:r>
              <a:rPr lang="en-US" altLang="en-US"/>
              <a:t>Variables, Assignment Statements, and Input Statements</a:t>
            </a:r>
          </a:p>
        </p:txBody>
      </p:sp>
      <p:sp>
        <p:nvSpPr>
          <p:cNvPr id="40963" name="Rectangle 5"/>
          <p:cNvSpPr>
            <a:spLocks noGrp="1" noChangeArrowheads="1"/>
          </p:cNvSpPr>
          <p:nvPr>
            <p:ph idx="1"/>
          </p:nvPr>
        </p:nvSpPr>
        <p:spPr>
          <a:xfrm>
            <a:off x="457200" y="1600201"/>
            <a:ext cx="8229600" cy="1676400"/>
          </a:xfrm>
        </p:spPr>
        <p:txBody>
          <a:bodyPr/>
          <a:lstStyle/>
          <a:p>
            <a:pPr eaLnBrk="1" hangingPunct="1"/>
            <a:r>
              <a:rPr lang="en-US" altLang="en-US" dirty="0"/>
              <a:t>Data must be loaded into main memory before it can be manipulated</a:t>
            </a:r>
          </a:p>
          <a:p>
            <a:pPr eaLnBrk="1" hangingPunct="1"/>
            <a:r>
              <a:rPr lang="en-US" altLang="en-US" dirty="0"/>
              <a:t>Storing data in memory is a two-step process:</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lvl="1" eaLnBrk="1" hangingPunct="1"/>
            <a:endParaRPr lang="en-US" altLang="en-US" dirty="0"/>
          </a:p>
        </p:txBody>
      </p:sp>
      <p:sp>
        <p:nvSpPr>
          <p:cNvPr id="409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4096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95FF4C1-B95F-0A49-B223-EE598641076C}" type="slidenum">
              <a:rPr lang="en-US" altLang="en-US">
                <a:solidFill>
                  <a:schemeClr val="bg1"/>
                </a:solidFill>
              </a:rPr>
              <a:pPr/>
              <a:t>43</a:t>
            </a:fld>
            <a:endParaRPr lang="en-US" altLang="en-US">
              <a:solidFill>
                <a:schemeClr val="bg1"/>
              </a:solidFill>
            </a:endParaRPr>
          </a:p>
        </p:txBody>
      </p:sp>
      <p:sp>
        <p:nvSpPr>
          <p:cNvPr id="3" name="TextBox 2"/>
          <p:cNvSpPr txBox="1"/>
          <p:nvPr/>
        </p:nvSpPr>
        <p:spPr>
          <a:xfrm>
            <a:off x="-44888" y="5496034"/>
            <a:ext cx="4217276" cy="369332"/>
          </a:xfrm>
          <a:prstGeom prst="rect">
            <a:avLst/>
          </a:prstGeom>
          <a:noFill/>
        </p:spPr>
        <p:txBody>
          <a:bodyPr wrap="square" rtlCol="0">
            <a:spAutoFit/>
          </a:bodyPr>
          <a:lstStyle/>
          <a:p>
            <a:pPr marL="0" lvl="1"/>
            <a:r>
              <a:rPr lang="en-US" altLang="en-US" dirty="0"/>
              <a:t>1. Instruct computer to allocate memory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0" y="3469726"/>
            <a:ext cx="3289300" cy="1993901"/>
          </a:xfrm>
          <a:prstGeom prst="rect">
            <a:avLst/>
          </a:prstGeom>
        </p:spPr>
      </p:pic>
      <p:sp>
        <p:nvSpPr>
          <p:cNvPr id="9" name="TextBox 8"/>
          <p:cNvSpPr txBox="1"/>
          <p:nvPr/>
        </p:nvSpPr>
        <p:spPr>
          <a:xfrm>
            <a:off x="3857844" y="5496034"/>
            <a:ext cx="5390712" cy="369332"/>
          </a:xfrm>
          <a:prstGeom prst="rect">
            <a:avLst/>
          </a:prstGeom>
          <a:noFill/>
        </p:spPr>
        <p:txBody>
          <a:bodyPr wrap="square" rtlCol="0">
            <a:spAutoFit/>
          </a:bodyPr>
          <a:lstStyle/>
          <a:p>
            <a:pPr lvl="1" eaLnBrk="1" hangingPunct="1"/>
            <a:r>
              <a:rPr lang="en-US" altLang="en-US"/>
              <a:t>2. </a:t>
            </a:r>
            <a:r>
              <a:rPr lang="en-US" altLang="en-US" dirty="0"/>
              <a:t>Include statements to put data into memory</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515709"/>
            <a:ext cx="4279900" cy="19479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50" y="2971800"/>
            <a:ext cx="52641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p:cNvSpPr>
            <a:spLocks noGrp="1" noChangeArrowheads="1"/>
          </p:cNvSpPr>
          <p:nvPr>
            <p:ph type="title"/>
          </p:nvPr>
        </p:nvSpPr>
        <p:spPr/>
        <p:txBody>
          <a:bodyPr rtlCol="0">
            <a:normAutofit fontScale="90000"/>
          </a:bodyPr>
          <a:lstStyle/>
          <a:p>
            <a:pPr eaLnBrk="1" fontAlgn="auto" hangingPunct="1">
              <a:spcAft>
                <a:spcPts val="0"/>
              </a:spcAft>
              <a:defRPr/>
            </a:pPr>
            <a:r>
              <a:rPr lang="en-US" dirty="0"/>
              <a:t>Allocating Memory with Constants and Variables</a:t>
            </a:r>
          </a:p>
        </p:txBody>
      </p:sp>
      <p:sp>
        <p:nvSpPr>
          <p:cNvPr id="41988" name="Rectangle 7"/>
          <p:cNvSpPr>
            <a:spLocks noGrp="1" noChangeArrowheads="1"/>
          </p:cNvSpPr>
          <p:nvPr>
            <p:ph idx="1"/>
          </p:nvPr>
        </p:nvSpPr>
        <p:spPr/>
        <p:txBody>
          <a:bodyPr/>
          <a:lstStyle/>
          <a:p>
            <a:pPr eaLnBrk="1" hangingPunct="1"/>
            <a:r>
              <a:rPr lang="en-US" altLang="en-US" u="sng" dirty="0"/>
              <a:t>Named constant</a:t>
            </a:r>
            <a:r>
              <a:rPr lang="en-US" altLang="en-US" dirty="0"/>
              <a:t>: memory location whose content can’t change during execution</a:t>
            </a:r>
          </a:p>
          <a:p>
            <a:pPr eaLnBrk="1" hangingPunct="1"/>
            <a:r>
              <a:rPr lang="en-US" altLang="en-US" dirty="0"/>
              <a:t>Syntax to declare a named constant: </a:t>
            </a:r>
          </a:p>
          <a:p>
            <a:pPr eaLnBrk="1" hangingPunct="1"/>
            <a:endParaRPr lang="en-US" altLang="en-US" dirty="0"/>
          </a:p>
          <a:p>
            <a:pPr eaLnBrk="1" hangingPunct="1"/>
            <a:r>
              <a:rPr lang="en-US" altLang="en-US" dirty="0"/>
              <a:t>In C++, </a:t>
            </a:r>
            <a:r>
              <a:rPr lang="en-US" altLang="en-US" dirty="0" err="1">
                <a:latin typeface="Courier New" charset="0"/>
              </a:rPr>
              <a:t>const</a:t>
            </a:r>
            <a:r>
              <a:rPr lang="en-US" altLang="en-US" dirty="0"/>
              <a:t> is a reserved word</a:t>
            </a:r>
          </a:p>
        </p:txBody>
      </p:sp>
      <p:sp>
        <p:nvSpPr>
          <p:cNvPr id="4198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4199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38" y="4267200"/>
            <a:ext cx="56943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7827147-7B3B-A04D-9C51-39621144EF2A}" type="slidenum">
              <a:rPr lang="en-US" altLang="en-US">
                <a:solidFill>
                  <a:schemeClr val="bg1"/>
                </a:solidFill>
              </a:rPr>
              <a:pPr/>
              <a:t>44</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1988">
                                            <p:txEl>
                                              <p:pRg st="3" end="3"/>
                                            </p:txEl>
                                          </p:spTgt>
                                        </p:tgtEl>
                                        <p:attrNameLst>
                                          <p:attrName>style.visibility</p:attrName>
                                        </p:attrNameLst>
                                      </p:cBhvr>
                                      <p:to>
                                        <p:strVal val="visible"/>
                                      </p:to>
                                    </p:set>
                                    <p:animEffect transition="in" filter="checkerboard(across)">
                                      <p:cBhvr>
                                        <p:cTn id="7" dur="500"/>
                                        <p:tgtEl>
                                          <p:spTgt spid="4198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1990"/>
                                        </p:tgtEl>
                                        <p:attrNameLst>
                                          <p:attrName>style.visibility</p:attrName>
                                        </p:attrNameLst>
                                      </p:cBhvr>
                                      <p:to>
                                        <p:strVal val="visible"/>
                                      </p:to>
                                    </p:set>
                                    <p:animEffect transition="in" filter="circle(in)">
                                      <p:cBhvr>
                                        <p:cTn id="12" dur="2000"/>
                                        <p:tgtEl>
                                          <p:spTgt spid="41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15"/>
          <p:cNvSpPr>
            <a:spLocks noGrp="1" noChangeArrowheads="1"/>
          </p:cNvSpPr>
          <p:nvPr>
            <p:ph type="title"/>
          </p:nvPr>
        </p:nvSpPr>
        <p:spPr/>
        <p:txBody>
          <a:bodyPr rtlCol="0">
            <a:normAutofit fontScale="90000"/>
          </a:bodyPr>
          <a:lstStyle/>
          <a:p>
            <a:pPr eaLnBrk="1" fontAlgn="auto" hangingPunct="1">
              <a:spcAft>
                <a:spcPts val="0"/>
              </a:spcAft>
              <a:defRPr/>
            </a:pPr>
            <a:r>
              <a:rPr lang="en-US" dirty="0"/>
              <a:t>Allocating Memory with Constants and Variables (cont’d.)</a:t>
            </a:r>
          </a:p>
        </p:txBody>
      </p:sp>
      <p:sp>
        <p:nvSpPr>
          <p:cNvPr id="43011" name="Rectangle 16"/>
          <p:cNvSpPr>
            <a:spLocks noGrp="1" noChangeArrowheads="1"/>
          </p:cNvSpPr>
          <p:nvPr>
            <p:ph idx="1"/>
          </p:nvPr>
        </p:nvSpPr>
        <p:spPr/>
        <p:txBody>
          <a:bodyPr/>
          <a:lstStyle/>
          <a:p>
            <a:pPr eaLnBrk="1" hangingPunct="1"/>
            <a:r>
              <a:rPr lang="en-US" altLang="en-US" u="sng" dirty="0"/>
              <a:t>Variable</a:t>
            </a:r>
            <a:r>
              <a:rPr lang="en-US" altLang="en-US" dirty="0"/>
              <a:t>: memory location whose content may change during execution</a:t>
            </a:r>
          </a:p>
          <a:p>
            <a:pPr eaLnBrk="1" hangingPunct="1"/>
            <a:r>
              <a:rPr lang="en-US" altLang="en-US" dirty="0"/>
              <a:t>Syntax to </a:t>
            </a:r>
            <a:r>
              <a:rPr lang="en-US" altLang="en-US"/>
              <a:t>declare variable(s):</a:t>
            </a:r>
          </a:p>
          <a:p>
            <a:pPr eaLnBrk="1" hangingPunct="1"/>
            <a:endParaRPr lang="en-US" altLang="en-US" dirty="0"/>
          </a:p>
          <a:p>
            <a:pPr eaLnBrk="1" hangingPunct="1"/>
            <a:endParaRPr lang="en-US" altLang="en-US" dirty="0"/>
          </a:p>
        </p:txBody>
      </p:sp>
      <p:sp>
        <p:nvSpPr>
          <p:cNvPr id="430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43013"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297AAF2-689E-1B46-A519-611C6E1B85B6}" type="slidenum">
              <a:rPr lang="en-US" altLang="en-US">
                <a:solidFill>
                  <a:schemeClr val="bg1"/>
                </a:solidFill>
              </a:rPr>
              <a:pPr/>
              <a:t>45</a:t>
            </a:fld>
            <a:endParaRPr lang="en-US" altLang="en-US">
              <a:solidFill>
                <a:schemeClr val="bg1"/>
              </a:solidFill>
            </a:endParaRPr>
          </a:p>
        </p:txBody>
      </p:sp>
      <p:grpSp>
        <p:nvGrpSpPr>
          <p:cNvPr id="43014" name="Group 7"/>
          <p:cNvGrpSpPr>
            <a:grpSpLocks/>
          </p:cNvGrpSpPr>
          <p:nvPr/>
        </p:nvGrpSpPr>
        <p:grpSpPr bwMode="auto">
          <a:xfrm>
            <a:off x="990600" y="3048000"/>
            <a:ext cx="5710238" cy="2992438"/>
            <a:chOff x="990600" y="3048000"/>
            <a:chExt cx="5710238" cy="2991770"/>
          </a:xfrm>
        </p:grpSpPr>
        <p:pic>
          <p:nvPicPr>
            <p:cNvPr id="4301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48000"/>
              <a:ext cx="5710238" cy="63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6" descr="example 2-12 slide 3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810000"/>
              <a:ext cx="5479942" cy="222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dirty="0"/>
              <a:t>Putting Data into Variables</a:t>
            </a:r>
          </a:p>
        </p:txBody>
      </p:sp>
      <p:sp>
        <p:nvSpPr>
          <p:cNvPr id="44035" name="Rectangle 3"/>
          <p:cNvSpPr>
            <a:spLocks noGrp="1" noChangeArrowheads="1"/>
          </p:cNvSpPr>
          <p:nvPr>
            <p:ph idx="1"/>
          </p:nvPr>
        </p:nvSpPr>
        <p:spPr/>
        <p:txBody>
          <a:bodyPr/>
          <a:lstStyle/>
          <a:p>
            <a:pPr eaLnBrk="1" hangingPunct="1"/>
            <a:r>
              <a:rPr lang="en-US" altLang="en-US" dirty="0"/>
              <a:t>Ways to place data into a variable:</a:t>
            </a:r>
          </a:p>
          <a:p>
            <a:pPr lvl="1" eaLnBrk="1" hangingPunct="1"/>
            <a:r>
              <a:rPr lang="en-US" altLang="en-US" dirty="0"/>
              <a:t>Use C++’s assignment statement</a:t>
            </a:r>
          </a:p>
          <a:p>
            <a:pPr lvl="1" eaLnBrk="1" hangingPunct="1"/>
            <a:r>
              <a:rPr lang="en-US" altLang="en-US" dirty="0"/>
              <a:t>Use input (read) statements</a:t>
            </a:r>
          </a:p>
          <a:p>
            <a:pPr eaLnBrk="1" hangingPunct="1"/>
            <a:endParaRPr lang="en-US" altLang="en-US" dirty="0"/>
          </a:p>
        </p:txBody>
      </p:sp>
      <p:sp>
        <p:nvSpPr>
          <p:cNvPr id="440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4403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889B0F8-F9A9-C244-9227-4C824E88446F}" type="slidenum">
              <a:rPr lang="en-US" altLang="en-US">
                <a:solidFill>
                  <a:schemeClr val="bg1"/>
                </a:solidFill>
              </a:rPr>
              <a:pPr/>
              <a:t>46</a:t>
            </a:fld>
            <a:endParaRPr lang="en-US" altLang="en-US">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048000"/>
            <a:ext cx="5676900" cy="292576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05000"/>
            <a:ext cx="46974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4"/>
          <p:cNvSpPr>
            <a:spLocks noGrp="1" noChangeArrowheads="1"/>
          </p:cNvSpPr>
          <p:nvPr>
            <p:ph type="title"/>
          </p:nvPr>
        </p:nvSpPr>
        <p:spPr/>
        <p:txBody>
          <a:bodyPr/>
          <a:lstStyle/>
          <a:p>
            <a:pPr eaLnBrk="1" hangingPunct="1"/>
            <a:r>
              <a:rPr lang="en-US" altLang="en-US"/>
              <a:t>Assignment Statement</a:t>
            </a:r>
          </a:p>
        </p:txBody>
      </p:sp>
      <p:sp>
        <p:nvSpPr>
          <p:cNvPr id="45060" name="Rectangle 5"/>
          <p:cNvSpPr>
            <a:spLocks noGrp="1" noChangeArrowheads="1"/>
          </p:cNvSpPr>
          <p:nvPr>
            <p:ph idx="1"/>
          </p:nvPr>
        </p:nvSpPr>
        <p:spPr/>
        <p:txBody>
          <a:bodyPr/>
          <a:lstStyle/>
          <a:p>
            <a:pPr eaLnBrk="1" hangingPunct="1"/>
            <a:r>
              <a:rPr lang="en-US" altLang="en-US"/>
              <a:t>The assignment statement takes the form:</a:t>
            </a:r>
          </a:p>
          <a:p>
            <a:pPr eaLnBrk="1" hangingPunct="1"/>
            <a:endParaRPr lang="en-US" altLang="en-US"/>
          </a:p>
          <a:p>
            <a:pPr eaLnBrk="1" hangingPunct="1"/>
            <a:r>
              <a:rPr lang="en-US" altLang="en-US"/>
              <a:t>Expression is evaluated and its value is assigned to the variable on the left side</a:t>
            </a:r>
          </a:p>
          <a:p>
            <a:pPr eaLnBrk="1" hangingPunct="1"/>
            <a:r>
              <a:rPr lang="en-US" altLang="en-US"/>
              <a:t>A variable is said to be </a:t>
            </a:r>
            <a:r>
              <a:rPr lang="en-US" altLang="en-US" u="sng"/>
              <a:t>initialized</a:t>
            </a:r>
            <a:r>
              <a:rPr lang="en-US" altLang="en-US"/>
              <a:t> the first time a value is placed into it</a:t>
            </a:r>
          </a:p>
          <a:p>
            <a:pPr eaLnBrk="1" hangingPunct="1"/>
            <a:r>
              <a:rPr lang="en-US" altLang="en-US"/>
              <a:t>In C++, = is called the </a:t>
            </a:r>
            <a:r>
              <a:rPr lang="en-US" altLang="en-US" u="sng"/>
              <a:t>assignment operator</a:t>
            </a:r>
          </a:p>
        </p:txBody>
      </p:sp>
      <p:sp>
        <p:nvSpPr>
          <p:cNvPr id="4506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45062"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63F5FBB-CB53-9C42-BFED-BF539DAA9EF5}" type="slidenum">
              <a:rPr lang="en-US" altLang="en-US">
                <a:solidFill>
                  <a:schemeClr val="bg1"/>
                </a:solidFill>
              </a:rPr>
              <a:pPr/>
              <a:t>47</a:t>
            </a:fld>
            <a:endParaRPr lang="en-US" altLang="en-US">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2"/>
          <p:cNvSpPr>
            <a:spLocks noGrp="1" noChangeArrowheads="1"/>
          </p:cNvSpPr>
          <p:nvPr>
            <p:ph type="title"/>
          </p:nvPr>
        </p:nvSpPr>
        <p:spPr/>
        <p:txBody>
          <a:bodyPr/>
          <a:lstStyle/>
          <a:p>
            <a:pPr eaLnBrk="1" hangingPunct="1"/>
            <a:r>
              <a:rPr lang="en-US" altLang="en-US"/>
              <a:t>Assignment Statement (cont’d.)</a:t>
            </a:r>
          </a:p>
        </p:txBody>
      </p:sp>
      <p:sp>
        <p:nvSpPr>
          <p:cNvPr id="4608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4608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82775"/>
            <a:ext cx="769619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B666A30-1D4C-514F-B6CC-C89E5AAD13AA}" type="slidenum">
              <a:rPr lang="en-US" altLang="en-US">
                <a:solidFill>
                  <a:schemeClr val="bg1"/>
                </a:solidFill>
              </a:rPr>
              <a:pPr/>
              <a:t>48</a:t>
            </a:fld>
            <a:endParaRPr lang="en-US" altLang="en-US">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t>Saving and Using the Value of an Expression</a:t>
            </a:r>
          </a:p>
        </p:txBody>
      </p:sp>
      <p:sp>
        <p:nvSpPr>
          <p:cNvPr id="47107" name="Rectangle 3"/>
          <p:cNvSpPr>
            <a:spLocks noGrp="1" noChangeArrowheads="1"/>
          </p:cNvSpPr>
          <p:nvPr>
            <p:ph idx="1"/>
          </p:nvPr>
        </p:nvSpPr>
        <p:spPr>
          <a:xfrm>
            <a:off x="457200" y="1600201"/>
            <a:ext cx="8229600" cy="2209799"/>
          </a:xfrm>
        </p:spPr>
        <p:txBody>
          <a:bodyPr/>
          <a:lstStyle/>
          <a:p>
            <a:r>
              <a:rPr lang="en-US" altLang="en-US" dirty="0"/>
              <a:t>To save the value of an expression:</a:t>
            </a:r>
          </a:p>
          <a:p>
            <a:pPr lvl="1"/>
            <a:r>
              <a:rPr lang="en-US" altLang="en-US" dirty="0"/>
              <a:t>Declare a variable of the appropriate data type</a:t>
            </a:r>
          </a:p>
          <a:p>
            <a:pPr lvl="1"/>
            <a:r>
              <a:rPr lang="en-US" altLang="en-US" dirty="0"/>
              <a:t>Assign the value of the expression to the variable that was declared</a:t>
            </a:r>
          </a:p>
          <a:p>
            <a:pPr lvl="2"/>
            <a:r>
              <a:rPr lang="en-US" altLang="en-US" dirty="0"/>
              <a:t>Use the assignment statement</a:t>
            </a:r>
          </a:p>
          <a:p>
            <a:endParaRPr lang="en-US" altLang="en-US" dirty="0"/>
          </a:p>
          <a:p>
            <a:endParaRPr lang="en-US" altLang="en-US" dirty="0"/>
          </a:p>
        </p:txBody>
      </p:sp>
      <p:sp>
        <p:nvSpPr>
          <p:cNvPr id="4710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4710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43EF820-5CDC-404D-865B-B54459ED8D39}" type="slidenum">
              <a:rPr lang="en-US" altLang="en-US">
                <a:solidFill>
                  <a:schemeClr val="bg1"/>
                </a:solidFill>
              </a:rPr>
              <a:pPr/>
              <a:t>49</a:t>
            </a:fld>
            <a:endParaRPr lang="en-US" altLang="en-US">
              <a:solidFill>
                <a:schemeClr val="bg1"/>
              </a:solidFill>
            </a:endParaRPr>
          </a:p>
        </p:txBody>
      </p:sp>
      <p:sp>
        <p:nvSpPr>
          <p:cNvPr id="2" name="Rectangle 1"/>
          <p:cNvSpPr/>
          <p:nvPr/>
        </p:nvSpPr>
        <p:spPr>
          <a:xfrm>
            <a:off x="266700" y="4113679"/>
            <a:ext cx="5024383" cy="1384995"/>
          </a:xfrm>
          <a:prstGeom prst="rect">
            <a:avLst/>
          </a:prstGeom>
        </p:spPr>
        <p:txBody>
          <a:bodyPr wrap="square">
            <a:spAutoFit/>
          </a:bodyPr>
          <a:lstStyle/>
          <a:p>
            <a:r>
              <a:rPr lang="en-US" altLang="en-US" sz="2800" dirty="0"/>
              <a:t>Wherever the value of the expression is needed, use the variable holding the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3" y="3675877"/>
            <a:ext cx="3594100" cy="2260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anim calcmode="lin" valueType="num">
                                      <p:cBhvr>
                                        <p:cTn id="8" dur="3000" fill="hold"/>
                                        <p:tgtEl>
                                          <p:spTgt spid="2"/>
                                        </p:tgtEl>
                                        <p:attrNameLst>
                                          <p:attrName>ppt_x</p:attrName>
                                        </p:attrNameLst>
                                      </p:cBhvr>
                                      <p:tavLst>
                                        <p:tav tm="0">
                                          <p:val>
                                            <p:strVal val="#ppt_x"/>
                                          </p:val>
                                        </p:tav>
                                        <p:tav tm="100000">
                                          <p:val>
                                            <p:strVal val="#ppt_x"/>
                                          </p:val>
                                        </p:tav>
                                      </p:tavLst>
                                    </p:anim>
                                    <p:anim calcmode="lin" valueType="num">
                                      <p:cBhvr>
                                        <p:cTn id="9" dur="3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0"/>
                                        <p:tgtEl>
                                          <p:spTgt spid="3"/>
                                        </p:tgtEl>
                                      </p:cBhvr>
                                    </p:animEffect>
                                    <p:anim calcmode="lin" valueType="num">
                                      <p:cBhvr>
                                        <p:cTn id="14" dur="3000" fill="hold"/>
                                        <p:tgtEl>
                                          <p:spTgt spid="3"/>
                                        </p:tgtEl>
                                        <p:attrNameLst>
                                          <p:attrName>ppt_x</p:attrName>
                                        </p:attrNameLst>
                                      </p:cBhvr>
                                      <p:tavLst>
                                        <p:tav tm="0">
                                          <p:val>
                                            <p:strVal val="#ppt_x"/>
                                          </p:val>
                                        </p:tav>
                                        <p:tav tm="100000">
                                          <p:val>
                                            <p:strVal val="#ppt_x"/>
                                          </p:val>
                                        </p:tav>
                                      </p:tavLst>
                                    </p:anim>
                                    <p:anim calcmode="lin" valueType="num">
                                      <p:cBhvr>
                                        <p:cTn id="15" dur="3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a:t>
            </a:r>
          </a:p>
        </p:txBody>
      </p:sp>
      <p:sp>
        <p:nvSpPr>
          <p:cNvPr id="4" name="Slide Number Placeholder 3"/>
          <p:cNvSpPr>
            <a:spLocks noGrp="1"/>
          </p:cNvSpPr>
          <p:nvPr>
            <p:ph type="sldNum" sz="quarter" idx="10"/>
          </p:nvPr>
        </p:nvSpPr>
        <p:spPr/>
        <p:txBody>
          <a:bodyPr/>
          <a:lstStyle/>
          <a:p>
            <a:fld id="{088D07F8-51E8-D248-ABBE-42094C82E155}" type="slidenum">
              <a:rPr lang="en-US" altLang="en-US" smtClean="0"/>
              <a:pPr/>
              <a:t>5</a:t>
            </a:fld>
            <a:endParaRPr lang="en-US" altLang="en-US"/>
          </a:p>
        </p:txBody>
      </p:sp>
      <p:sp>
        <p:nvSpPr>
          <p:cNvPr id="5" name="Footer Placeholder 4"/>
          <p:cNvSpPr>
            <a:spLocks noGrp="1"/>
          </p:cNvSpPr>
          <p:nvPr>
            <p:ph type="ftr" sz="quarter" idx="11"/>
          </p:nvPr>
        </p:nvSpPr>
        <p:spPr/>
        <p:txBody>
          <a:bodyPr/>
          <a:lstStyle/>
          <a:p>
            <a:pPr>
              <a:defRPr/>
            </a:pPr>
            <a:r>
              <a:rPr lang="en-US"/>
              <a:t>SWE2314: Computer Programming II</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0" y="1497085"/>
            <a:ext cx="4229100" cy="4724400"/>
          </a:xfrm>
          <a:prstGeom prst="rect">
            <a:avLst/>
          </a:prstGeom>
        </p:spPr>
      </p:pic>
    </p:spTree>
    <p:extLst>
      <p:ext uri="{BB962C8B-B14F-4D97-AF65-F5344CB8AC3E}">
        <p14:creationId xmlns:p14="http://schemas.microsoft.com/office/powerpoint/2010/main" val="1686097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p:txBody>
          <a:bodyPr/>
          <a:lstStyle/>
          <a:p>
            <a:pPr eaLnBrk="1" hangingPunct="1"/>
            <a:r>
              <a:rPr lang="en-US" altLang="en-US"/>
              <a:t>Declaring &amp; Initializing Variables</a:t>
            </a:r>
          </a:p>
        </p:txBody>
      </p:sp>
      <p:sp>
        <p:nvSpPr>
          <p:cNvPr id="48131" name="Rectangle 5"/>
          <p:cNvSpPr>
            <a:spLocks noGrp="1" noChangeArrowheads="1"/>
          </p:cNvSpPr>
          <p:nvPr>
            <p:ph idx="1"/>
          </p:nvPr>
        </p:nvSpPr>
        <p:spPr>
          <a:xfrm>
            <a:off x="457200" y="1600201"/>
            <a:ext cx="8229600" cy="3505200"/>
          </a:xfrm>
        </p:spPr>
        <p:txBody>
          <a:bodyPr/>
          <a:lstStyle/>
          <a:p>
            <a:pPr eaLnBrk="1" hangingPunct="1"/>
            <a:r>
              <a:rPr lang="en-US" altLang="en-US" dirty="0"/>
              <a:t>Not all types of variables are initialized automatically</a:t>
            </a:r>
          </a:p>
          <a:p>
            <a:pPr eaLnBrk="1" hangingPunct="1"/>
            <a:r>
              <a:rPr lang="en-US" altLang="en-US" dirty="0"/>
              <a:t>Variables can be initialized when declared:</a:t>
            </a:r>
          </a:p>
          <a:p>
            <a:pPr lvl="1" eaLnBrk="1" hangingPunct="1">
              <a:buFont typeface="Arial" charset="0"/>
              <a:buNone/>
            </a:pPr>
            <a:r>
              <a:rPr lang="en-US" altLang="en-US" dirty="0"/>
              <a:t>	</a:t>
            </a:r>
            <a:r>
              <a:rPr lang="en-US" altLang="en-US" dirty="0" err="1">
                <a:solidFill>
                  <a:srgbClr val="3333FF"/>
                </a:solidFill>
                <a:latin typeface="Courier New" charset="0"/>
              </a:rPr>
              <a:t>int</a:t>
            </a:r>
            <a:r>
              <a:rPr lang="en-US" altLang="en-US" dirty="0">
                <a:latin typeface="Courier New" charset="0"/>
              </a:rPr>
              <a:t> first=13, second=10;</a:t>
            </a:r>
          </a:p>
          <a:p>
            <a:pPr lvl="1" eaLnBrk="1" hangingPunct="1">
              <a:buFont typeface="Arial" charset="0"/>
              <a:buNone/>
            </a:pPr>
            <a:r>
              <a:rPr lang="en-US" altLang="en-US" dirty="0">
                <a:latin typeface="Courier New" charset="0"/>
              </a:rPr>
              <a:t>	</a:t>
            </a:r>
            <a:r>
              <a:rPr lang="en-US" altLang="en-US" dirty="0">
                <a:solidFill>
                  <a:srgbClr val="3333FF"/>
                </a:solidFill>
                <a:latin typeface="Courier New" charset="0"/>
              </a:rPr>
              <a:t>char</a:t>
            </a:r>
            <a:r>
              <a:rPr lang="en-US" altLang="en-US" dirty="0">
                <a:latin typeface="Courier New" charset="0"/>
              </a:rPr>
              <a:t> </a:t>
            </a:r>
            <a:r>
              <a:rPr lang="en-US" altLang="en-US" dirty="0" err="1">
                <a:latin typeface="Courier New" charset="0"/>
              </a:rPr>
              <a:t>ch</a:t>
            </a:r>
            <a:r>
              <a:rPr lang="en-US" altLang="en-US" dirty="0">
                <a:latin typeface="Courier New" charset="0"/>
              </a:rPr>
              <a:t>=' ';</a:t>
            </a:r>
          </a:p>
          <a:p>
            <a:pPr lvl="1" eaLnBrk="1" hangingPunct="1">
              <a:buFont typeface="Arial" charset="0"/>
              <a:buNone/>
            </a:pPr>
            <a:r>
              <a:rPr lang="en-US" altLang="en-US" dirty="0">
                <a:latin typeface="Courier New" charset="0"/>
              </a:rPr>
              <a:t>	</a:t>
            </a:r>
            <a:r>
              <a:rPr lang="en-US" altLang="en-US" dirty="0">
                <a:solidFill>
                  <a:srgbClr val="3333FF"/>
                </a:solidFill>
                <a:latin typeface="Courier New" charset="0"/>
              </a:rPr>
              <a:t>double</a:t>
            </a:r>
            <a:r>
              <a:rPr lang="en-US" altLang="en-US" dirty="0">
                <a:latin typeface="Courier New" charset="0"/>
              </a:rPr>
              <a:t> x=12.6;</a:t>
            </a:r>
          </a:p>
          <a:p>
            <a:pPr eaLnBrk="1" hangingPunct="1"/>
            <a:r>
              <a:rPr lang="en-US" altLang="en-US" dirty="0"/>
              <a:t>All variables must be initialized before they are used</a:t>
            </a:r>
          </a:p>
          <a:p>
            <a:pPr lvl="1" eaLnBrk="1" hangingPunct="1"/>
            <a:r>
              <a:rPr lang="en-US" altLang="en-US" dirty="0"/>
              <a:t>But not necessarily during declaration</a:t>
            </a:r>
          </a:p>
          <a:p>
            <a:pPr lvl="1" eaLnBrk="1" hangingPunct="1"/>
            <a:endParaRPr lang="en-US" altLang="en-US" dirty="0"/>
          </a:p>
        </p:txBody>
      </p:sp>
      <p:sp>
        <p:nvSpPr>
          <p:cNvPr id="4813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4813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9D2AD39-4985-8043-967A-FB8F1A64A89B}" type="slidenum">
              <a:rPr lang="en-US" altLang="en-US">
                <a:solidFill>
                  <a:schemeClr val="bg1"/>
                </a:solidFill>
              </a:rPr>
              <a:pPr/>
              <a:t>50</a:t>
            </a:fld>
            <a:endParaRPr lang="en-US" altLang="en-US">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0464" b="23256"/>
          <a:stretch/>
        </p:blipFill>
        <p:spPr>
          <a:xfrm>
            <a:off x="5155324" y="4876800"/>
            <a:ext cx="3505200" cy="11049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250" fill="hold"/>
                                        <p:tgtEl>
                                          <p:spTgt spid="2"/>
                                        </p:tgtEl>
                                        <p:attrNameLst>
                                          <p:attrName>ppt_w</p:attrName>
                                        </p:attrNameLst>
                                      </p:cBhvr>
                                      <p:tavLst>
                                        <p:tav tm="0">
                                          <p:val>
                                            <p:fltVal val="0"/>
                                          </p:val>
                                        </p:tav>
                                        <p:tav tm="100000">
                                          <p:val>
                                            <p:strVal val="#ppt_w"/>
                                          </p:val>
                                        </p:tav>
                                      </p:tavLst>
                                    </p:anim>
                                    <p:anim calcmode="lin" valueType="num">
                                      <p:cBhvr>
                                        <p:cTn id="8" dur="3025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p:txBody>
          <a:bodyPr/>
          <a:lstStyle/>
          <a:p>
            <a:pPr eaLnBrk="1" hangingPunct="1"/>
            <a:r>
              <a:rPr lang="en-US" altLang="en-US"/>
              <a:t>Input (Read) Statement</a:t>
            </a:r>
          </a:p>
        </p:txBody>
      </p:sp>
      <p:sp>
        <p:nvSpPr>
          <p:cNvPr id="49155" name="Rectangle 5"/>
          <p:cNvSpPr>
            <a:spLocks noGrp="1" noChangeArrowheads="1"/>
          </p:cNvSpPr>
          <p:nvPr>
            <p:ph idx="1"/>
          </p:nvPr>
        </p:nvSpPr>
        <p:spPr/>
        <p:txBody>
          <a:bodyPr/>
          <a:lstStyle/>
          <a:p>
            <a:pPr eaLnBrk="1" hangingPunct="1"/>
            <a:r>
              <a:rPr lang="en-US" altLang="en-US" dirty="0" err="1">
                <a:latin typeface="Courier New" charset="0"/>
              </a:rPr>
              <a:t>cin</a:t>
            </a:r>
            <a:r>
              <a:rPr lang="en-US" altLang="en-US" dirty="0"/>
              <a:t> is used with </a:t>
            </a:r>
            <a:r>
              <a:rPr lang="en-US" altLang="en-US" dirty="0">
                <a:latin typeface="Courier New" charset="0"/>
              </a:rPr>
              <a:t>&gt;&gt;</a:t>
            </a:r>
            <a:r>
              <a:rPr lang="en-US" altLang="en-US" dirty="0"/>
              <a:t> to gather input</a:t>
            </a:r>
          </a:p>
          <a:p>
            <a:pPr eaLnBrk="1" hangingPunct="1">
              <a:lnSpc>
                <a:spcPct val="160000"/>
              </a:lnSpc>
            </a:pPr>
            <a:endParaRPr lang="en-US" altLang="en-US" dirty="0"/>
          </a:p>
          <a:p>
            <a:pPr eaLnBrk="1" hangingPunct="1"/>
            <a:r>
              <a:rPr lang="en-US" altLang="en-US" dirty="0"/>
              <a:t>This is called an </a:t>
            </a:r>
            <a:r>
              <a:rPr lang="en-US" altLang="en-US" u="sng" dirty="0"/>
              <a:t>input (read)</a:t>
            </a:r>
            <a:r>
              <a:rPr lang="en-US" altLang="en-US" dirty="0"/>
              <a:t> statement</a:t>
            </a:r>
          </a:p>
          <a:p>
            <a:pPr eaLnBrk="1" hangingPunct="1"/>
            <a:r>
              <a:rPr lang="en-US" altLang="en-US" dirty="0"/>
              <a:t>The </a:t>
            </a:r>
            <a:r>
              <a:rPr lang="en-US" altLang="en-US" u="sng" dirty="0"/>
              <a:t>stream extraction operator</a:t>
            </a:r>
            <a:r>
              <a:rPr lang="en-US" altLang="en-US" dirty="0"/>
              <a:t> is </a:t>
            </a:r>
            <a:r>
              <a:rPr lang="en-US" altLang="en-US" b="1" dirty="0"/>
              <a:t>&gt;&gt;</a:t>
            </a:r>
          </a:p>
          <a:p>
            <a:pPr eaLnBrk="1" hangingPunct="1"/>
            <a:r>
              <a:rPr lang="en-US" altLang="en-US" dirty="0"/>
              <a:t>For example, if miles is a double variable</a:t>
            </a:r>
          </a:p>
          <a:p>
            <a:pPr eaLnBrk="1" hangingPunct="1">
              <a:buFontTx/>
              <a:buNone/>
            </a:pPr>
            <a:r>
              <a:rPr lang="en-US" altLang="en-US" dirty="0">
                <a:latin typeface="Courier New" charset="0"/>
              </a:rPr>
              <a:t>		</a:t>
            </a:r>
            <a:r>
              <a:rPr lang="en-US" altLang="en-US" dirty="0" err="1">
                <a:latin typeface="Courier New" charset="0"/>
              </a:rPr>
              <a:t>cin</a:t>
            </a:r>
            <a:r>
              <a:rPr lang="en-US" altLang="en-US" dirty="0">
                <a:latin typeface="Courier New" charset="0"/>
              </a:rPr>
              <a:t> </a:t>
            </a:r>
            <a:r>
              <a:rPr lang="en-US" altLang="en-US" b="1" dirty="0">
                <a:latin typeface="Courier New" charset="0"/>
              </a:rPr>
              <a:t>&gt;&gt;</a:t>
            </a:r>
            <a:r>
              <a:rPr lang="en-US" altLang="en-US" dirty="0">
                <a:latin typeface="Courier New" charset="0"/>
              </a:rPr>
              <a:t> miles;</a:t>
            </a:r>
          </a:p>
          <a:p>
            <a:pPr lvl="1" eaLnBrk="1" hangingPunct="1"/>
            <a:r>
              <a:rPr lang="en-US" altLang="en-US" dirty="0"/>
              <a:t>Causes computer to get a value of type </a:t>
            </a:r>
            <a:r>
              <a:rPr lang="en-US" altLang="en-US" dirty="0">
                <a:latin typeface="Courier New" charset="0"/>
              </a:rPr>
              <a:t>double</a:t>
            </a:r>
            <a:r>
              <a:rPr lang="en-US" altLang="en-US" dirty="0"/>
              <a:t> and places it in the variable </a:t>
            </a:r>
            <a:r>
              <a:rPr lang="en-US" altLang="en-US" dirty="0">
                <a:latin typeface="Courier New" charset="0"/>
              </a:rPr>
              <a:t>miles</a:t>
            </a:r>
          </a:p>
        </p:txBody>
      </p:sp>
      <p:sp>
        <p:nvSpPr>
          <p:cNvPr id="4915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491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133600"/>
            <a:ext cx="49720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52B0832-7D4F-DD42-9E25-39F666185EC0}" type="slidenum">
              <a:rPr lang="en-US" altLang="en-US">
                <a:solidFill>
                  <a:schemeClr val="bg1"/>
                </a:solidFill>
              </a:rPr>
              <a:pPr/>
              <a:t>51</a:t>
            </a:fld>
            <a:endParaRPr lang="en-US" altLang="en-US">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p:txBody>
          <a:bodyPr/>
          <a:lstStyle/>
          <a:p>
            <a:pPr eaLnBrk="1" hangingPunct="1"/>
            <a:r>
              <a:rPr lang="en-US" altLang="en-US"/>
              <a:t>Input (Read) Statement (cont’d.)</a:t>
            </a:r>
          </a:p>
        </p:txBody>
      </p:sp>
      <p:sp>
        <p:nvSpPr>
          <p:cNvPr id="50179" name="Rectangle 5"/>
          <p:cNvSpPr>
            <a:spLocks noGrp="1" noChangeArrowheads="1"/>
          </p:cNvSpPr>
          <p:nvPr>
            <p:ph idx="1"/>
          </p:nvPr>
        </p:nvSpPr>
        <p:spPr>
          <a:xfrm>
            <a:off x="457200" y="1600200"/>
            <a:ext cx="8229600" cy="4373563"/>
          </a:xfrm>
        </p:spPr>
        <p:txBody>
          <a:bodyPr/>
          <a:lstStyle/>
          <a:p>
            <a:pPr eaLnBrk="1" hangingPunct="1"/>
            <a:r>
              <a:rPr lang="en-US" altLang="en-US"/>
              <a:t>Using more than one variable in </a:t>
            </a:r>
            <a:r>
              <a:rPr lang="en-US" altLang="en-US">
                <a:latin typeface="Courier New" charset="0"/>
                <a:ea typeface="Courier New" charset="0"/>
                <a:cs typeface="Courier New" charset="0"/>
              </a:rPr>
              <a:t>cin</a:t>
            </a:r>
            <a:r>
              <a:rPr lang="en-US" altLang="en-US"/>
              <a:t> allows more than one value to be read at a time</a:t>
            </a:r>
          </a:p>
          <a:p>
            <a:pPr eaLnBrk="1" hangingPunct="1"/>
            <a:r>
              <a:rPr lang="en-US" altLang="en-US"/>
              <a:t>Example: if </a:t>
            </a:r>
            <a:r>
              <a:rPr lang="en-US" altLang="en-US">
                <a:latin typeface="Courier New" charset="0"/>
              </a:rPr>
              <a:t>feet</a:t>
            </a:r>
            <a:r>
              <a:rPr lang="en-US" altLang="en-US"/>
              <a:t> and </a:t>
            </a:r>
            <a:r>
              <a:rPr lang="en-US" altLang="en-US">
                <a:latin typeface="Courier New" charset="0"/>
              </a:rPr>
              <a:t>inches</a:t>
            </a:r>
            <a:r>
              <a:rPr lang="en-US" altLang="en-US"/>
              <a:t> are variables of type </a:t>
            </a:r>
            <a:r>
              <a:rPr lang="en-US" altLang="en-US">
                <a:latin typeface="Courier New" charset="0"/>
              </a:rPr>
              <a:t>int</a:t>
            </a:r>
            <a:r>
              <a:rPr lang="en-US" altLang="en-US"/>
              <a:t>, this statement:</a:t>
            </a:r>
          </a:p>
          <a:p>
            <a:pPr eaLnBrk="1" hangingPunct="1">
              <a:buFontTx/>
              <a:buNone/>
            </a:pPr>
            <a:r>
              <a:rPr lang="en-US" altLang="en-US" sz="2400">
                <a:latin typeface="Courier New" charset="0"/>
              </a:rPr>
              <a:t>	  cin &gt;&gt; feet &gt;&gt; inches;</a:t>
            </a:r>
          </a:p>
          <a:p>
            <a:pPr lvl="1" eaLnBrk="1" hangingPunct="1"/>
            <a:r>
              <a:rPr lang="en-US" altLang="en-US"/>
              <a:t>Inputs two integers from the keyboard</a:t>
            </a:r>
          </a:p>
          <a:p>
            <a:pPr lvl="1" eaLnBrk="1" hangingPunct="1"/>
            <a:r>
              <a:rPr lang="en-US" altLang="en-US"/>
              <a:t>Places them in variables </a:t>
            </a:r>
            <a:r>
              <a:rPr lang="en-US" altLang="en-US">
                <a:latin typeface="Courier New" charset="0"/>
              </a:rPr>
              <a:t>feet</a:t>
            </a:r>
            <a:r>
              <a:rPr lang="en-US" altLang="en-US"/>
              <a:t> and </a:t>
            </a:r>
            <a:r>
              <a:rPr lang="en-US" altLang="en-US">
                <a:latin typeface="Courier New" charset="0"/>
              </a:rPr>
              <a:t>inches</a:t>
            </a:r>
            <a:r>
              <a:rPr lang="en-US" altLang="en-US"/>
              <a:t> respectively</a:t>
            </a:r>
          </a:p>
        </p:txBody>
      </p:sp>
      <p:sp>
        <p:nvSpPr>
          <p:cNvPr id="5018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5018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34931B1-1F6B-BF45-82D7-0A67B32D6185}" type="slidenum">
              <a:rPr lang="en-US" altLang="en-US">
                <a:solidFill>
                  <a:schemeClr val="bg1"/>
                </a:solidFill>
              </a:rPr>
              <a:pPr/>
              <a:t>52</a:t>
            </a:fld>
            <a:endParaRPr lang="en-US" altLang="en-US">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76400"/>
            <a:ext cx="7599363"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51204"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3F7C7FA-4292-0441-92DA-2D6DBA72443F}" type="slidenum">
              <a:rPr lang="en-US" altLang="en-US">
                <a:solidFill>
                  <a:schemeClr val="bg1"/>
                </a:solidFill>
              </a:rPr>
              <a:pPr/>
              <a:t>53</a:t>
            </a:fld>
            <a:endParaRPr lang="en-US" altLang="en-US">
              <a:solidFill>
                <a:schemeClr val="bg1"/>
              </a:solidFill>
            </a:endParaRPr>
          </a:p>
        </p:txBody>
      </p:sp>
      <p:pic>
        <p:nvPicPr>
          <p:cNvPr id="51205" name="Picture 7" descr="example 2-17b slide 4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00200"/>
            <a:ext cx="12668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pPr eaLnBrk="1" hangingPunct="1"/>
            <a:r>
              <a:rPr lang="en-US" altLang="en-US"/>
              <a:t>Increment and Decrement Operators</a:t>
            </a:r>
          </a:p>
        </p:txBody>
      </p:sp>
      <p:sp>
        <p:nvSpPr>
          <p:cNvPr id="52227" name="Rectangle 5"/>
          <p:cNvSpPr>
            <a:spLocks noGrp="1" noChangeArrowheads="1"/>
          </p:cNvSpPr>
          <p:nvPr>
            <p:ph idx="1"/>
          </p:nvPr>
        </p:nvSpPr>
        <p:spPr/>
        <p:txBody>
          <a:bodyPr/>
          <a:lstStyle/>
          <a:p>
            <a:pPr eaLnBrk="1" hangingPunct="1"/>
            <a:r>
              <a:rPr lang="en-US" altLang="en-US" sz="3000"/>
              <a:t>Increment operator: increase variable by 1</a:t>
            </a:r>
          </a:p>
          <a:p>
            <a:pPr lvl="1" eaLnBrk="1" hangingPunct="1"/>
            <a:r>
              <a:rPr lang="en-US" altLang="en-US"/>
              <a:t>Pre-increment: </a:t>
            </a:r>
            <a:r>
              <a:rPr lang="en-US" altLang="en-US">
                <a:latin typeface="Courier New" charset="0"/>
              </a:rPr>
              <a:t>++variable</a:t>
            </a:r>
          </a:p>
          <a:p>
            <a:pPr lvl="1" eaLnBrk="1" hangingPunct="1"/>
            <a:r>
              <a:rPr lang="en-US" altLang="en-US"/>
              <a:t>Post-increment: </a:t>
            </a:r>
            <a:r>
              <a:rPr lang="en-US" altLang="en-US">
                <a:latin typeface="Courier New" charset="0"/>
              </a:rPr>
              <a:t>variable++</a:t>
            </a:r>
            <a:r>
              <a:rPr lang="en-US" altLang="en-US"/>
              <a:t> </a:t>
            </a:r>
          </a:p>
          <a:p>
            <a:pPr eaLnBrk="1" hangingPunct="1"/>
            <a:r>
              <a:rPr lang="en-US" altLang="en-US" sz="3000"/>
              <a:t>Decrement operator: decrease variable by 1</a:t>
            </a:r>
          </a:p>
          <a:p>
            <a:pPr lvl="1" eaLnBrk="1" hangingPunct="1"/>
            <a:r>
              <a:rPr lang="en-US" altLang="en-US"/>
              <a:t>Pre-decrement: </a:t>
            </a:r>
            <a:r>
              <a:rPr lang="en-US" altLang="en-US">
                <a:latin typeface="Courier New" charset="0"/>
              </a:rPr>
              <a:t>--variable</a:t>
            </a:r>
          </a:p>
          <a:p>
            <a:pPr lvl="1" eaLnBrk="1" hangingPunct="1"/>
            <a:r>
              <a:rPr lang="en-US" altLang="en-US"/>
              <a:t>Post-decrement: </a:t>
            </a:r>
            <a:r>
              <a:rPr lang="en-US" altLang="en-US">
                <a:latin typeface="Courier New" charset="0"/>
              </a:rPr>
              <a:t>variable—</a:t>
            </a:r>
          </a:p>
          <a:p>
            <a:pPr eaLnBrk="1" hangingPunct="1"/>
            <a:r>
              <a:rPr lang="en-US" altLang="en-US" sz="3000"/>
              <a:t>What is the difference between the following?</a:t>
            </a:r>
          </a:p>
          <a:p>
            <a:pPr lvl="1" eaLnBrk="1" hangingPunct="1"/>
            <a:endParaRPr lang="en-US" altLang="en-US">
              <a:latin typeface="Courier New" charset="0"/>
            </a:endParaRPr>
          </a:p>
        </p:txBody>
      </p:sp>
      <p:sp>
        <p:nvSpPr>
          <p:cNvPr id="5222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52229" name="Rectangle 6"/>
          <p:cNvSpPr>
            <a:spLocks noChangeArrowheads="1"/>
          </p:cNvSpPr>
          <p:nvPr/>
        </p:nvSpPr>
        <p:spPr bwMode="auto">
          <a:xfrm>
            <a:off x="2514600" y="5410200"/>
            <a:ext cx="18288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latin typeface="Courier New" charset="0"/>
              </a:rPr>
              <a:t>x = 5;</a:t>
            </a:r>
          </a:p>
          <a:p>
            <a:pPr eaLnBrk="1" hangingPunct="1"/>
            <a:r>
              <a:rPr lang="en-US" altLang="en-US" sz="2400">
                <a:latin typeface="Courier New" charset="0"/>
              </a:rPr>
              <a:t>y = ++x;</a:t>
            </a:r>
          </a:p>
        </p:txBody>
      </p:sp>
      <p:sp>
        <p:nvSpPr>
          <p:cNvPr id="52230" name="Rectangle 7"/>
          <p:cNvSpPr>
            <a:spLocks noChangeArrowheads="1"/>
          </p:cNvSpPr>
          <p:nvPr/>
        </p:nvSpPr>
        <p:spPr bwMode="auto">
          <a:xfrm>
            <a:off x="4800600" y="5410200"/>
            <a:ext cx="18288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latin typeface="Courier New" charset="0"/>
              </a:rPr>
              <a:t>x = 5;</a:t>
            </a:r>
          </a:p>
          <a:p>
            <a:pPr eaLnBrk="1" hangingPunct="1"/>
            <a:r>
              <a:rPr lang="en-US" altLang="en-US" sz="2400">
                <a:latin typeface="Courier New" charset="0"/>
              </a:rPr>
              <a:t>y = x++;</a:t>
            </a:r>
          </a:p>
        </p:txBody>
      </p:sp>
      <p:sp>
        <p:nvSpPr>
          <p:cNvPr id="52231"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AE09DB7-3E4D-EA4A-AE74-02C0393AF000}" type="slidenum">
              <a:rPr lang="en-US" altLang="en-US">
                <a:solidFill>
                  <a:schemeClr val="bg1"/>
                </a:solidFill>
              </a:rPr>
              <a:pPr/>
              <a:t>54</a:t>
            </a:fld>
            <a:endParaRPr lang="en-US" altLang="en-US">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t>Output</a:t>
            </a:r>
          </a:p>
        </p:txBody>
      </p:sp>
      <p:sp>
        <p:nvSpPr>
          <p:cNvPr id="53251" name="Rectangle 3"/>
          <p:cNvSpPr>
            <a:spLocks noGrp="1" noChangeArrowheads="1"/>
          </p:cNvSpPr>
          <p:nvPr>
            <p:ph idx="1"/>
          </p:nvPr>
        </p:nvSpPr>
        <p:spPr/>
        <p:txBody>
          <a:bodyPr/>
          <a:lstStyle/>
          <a:p>
            <a:r>
              <a:rPr lang="en-US" altLang="en-US"/>
              <a:t>The syntax of </a:t>
            </a:r>
            <a:r>
              <a:rPr lang="en-US" altLang="en-US">
                <a:latin typeface="Courier New" charset="0"/>
                <a:ea typeface="Courier New" charset="0"/>
                <a:cs typeface="Courier New" charset="0"/>
              </a:rPr>
              <a:t>cout</a:t>
            </a:r>
            <a:r>
              <a:rPr lang="en-US" altLang="en-US"/>
              <a:t> and </a:t>
            </a:r>
            <a:r>
              <a:rPr lang="en-US" altLang="en-US">
                <a:latin typeface="Courier New" charset="0"/>
                <a:ea typeface="Courier New" charset="0"/>
                <a:cs typeface="Courier New" charset="0"/>
              </a:rPr>
              <a:t>&lt;&lt;</a:t>
            </a:r>
            <a:r>
              <a:rPr lang="en-US" altLang="en-US"/>
              <a:t> is:</a:t>
            </a:r>
          </a:p>
          <a:p>
            <a:endParaRPr lang="en-US" altLang="en-US"/>
          </a:p>
          <a:p>
            <a:pPr lvl="1"/>
            <a:r>
              <a:rPr lang="en-US" altLang="en-US"/>
              <a:t>Called an </a:t>
            </a:r>
            <a:r>
              <a:rPr lang="en-US" altLang="en-US" u="sng"/>
              <a:t>output statement</a:t>
            </a:r>
          </a:p>
          <a:p>
            <a:r>
              <a:rPr lang="en-US" altLang="en-US"/>
              <a:t>The </a:t>
            </a:r>
            <a:r>
              <a:rPr lang="en-US" altLang="en-US" u="sng"/>
              <a:t>stream insertion operator</a:t>
            </a:r>
            <a:r>
              <a:rPr lang="en-US" altLang="en-US"/>
              <a:t> is </a:t>
            </a:r>
            <a:r>
              <a:rPr lang="en-US" altLang="en-US">
                <a:latin typeface="Courier New" charset="0"/>
                <a:ea typeface="Courier New" charset="0"/>
                <a:cs typeface="Courier New" charset="0"/>
              </a:rPr>
              <a:t>&lt;&lt;</a:t>
            </a:r>
          </a:p>
          <a:p>
            <a:r>
              <a:rPr lang="en-US" altLang="en-US"/>
              <a:t>Expression evaluated and its value is printed at the current cursor position on the screen</a:t>
            </a:r>
          </a:p>
        </p:txBody>
      </p:sp>
      <p:sp>
        <p:nvSpPr>
          <p:cNvPr id="5325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532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41525"/>
            <a:ext cx="80327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5C93E63-A687-8047-A7A9-693600DE1F0D}" type="slidenum">
              <a:rPr lang="en-US" altLang="en-US">
                <a:solidFill>
                  <a:schemeClr val="bg1"/>
                </a:solidFill>
              </a:rPr>
              <a:pPr/>
              <a:t>55</a:t>
            </a:fld>
            <a:endParaRPr lang="en-US" altLang="en-US">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895600"/>
            <a:ext cx="750411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4"/>
          <p:cNvSpPr>
            <a:spLocks noGrp="1" noChangeArrowheads="1"/>
          </p:cNvSpPr>
          <p:nvPr>
            <p:ph type="title"/>
          </p:nvPr>
        </p:nvSpPr>
        <p:spPr/>
        <p:txBody>
          <a:bodyPr/>
          <a:lstStyle/>
          <a:p>
            <a:pPr eaLnBrk="1" hangingPunct="1"/>
            <a:r>
              <a:rPr lang="en-US" altLang="en-US"/>
              <a:t>Output (cont’d.)</a:t>
            </a:r>
          </a:p>
        </p:txBody>
      </p:sp>
      <p:sp>
        <p:nvSpPr>
          <p:cNvPr id="54276" name="Rectangle 5"/>
          <p:cNvSpPr>
            <a:spLocks noGrp="1" noChangeArrowheads="1"/>
          </p:cNvSpPr>
          <p:nvPr>
            <p:ph idx="1"/>
          </p:nvPr>
        </p:nvSpPr>
        <p:spPr/>
        <p:txBody>
          <a:bodyPr/>
          <a:lstStyle/>
          <a:p>
            <a:pPr eaLnBrk="1" hangingPunct="1"/>
            <a:r>
              <a:rPr lang="en-US" altLang="en-US"/>
              <a:t>A manipulator is used to format the output</a:t>
            </a:r>
          </a:p>
          <a:p>
            <a:pPr lvl="1" eaLnBrk="1" hangingPunct="1"/>
            <a:r>
              <a:rPr lang="en-US" altLang="en-US"/>
              <a:t>Example: </a:t>
            </a:r>
            <a:r>
              <a:rPr lang="en-US" altLang="en-US">
                <a:latin typeface="Courier New" charset="0"/>
              </a:rPr>
              <a:t>endl</a:t>
            </a:r>
            <a:r>
              <a:rPr lang="en-US" altLang="en-US"/>
              <a:t> causes insertion point to move to beginning of next line</a:t>
            </a:r>
          </a:p>
          <a:p>
            <a:pPr eaLnBrk="1" hangingPunct="1"/>
            <a:endParaRPr lang="en-US" altLang="en-US"/>
          </a:p>
        </p:txBody>
      </p:sp>
      <p:sp>
        <p:nvSpPr>
          <p:cNvPr id="5427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54278"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557C372-B7C6-DE40-863A-DFD935D7C2DF}" type="slidenum">
              <a:rPr lang="en-US" altLang="en-US">
                <a:solidFill>
                  <a:schemeClr val="bg1"/>
                </a:solidFill>
              </a:rPr>
              <a:pPr/>
              <a:t>56</a:t>
            </a:fld>
            <a:endParaRPr lang="en-US" altLang="en-US">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a:t>Output (cont’d.)</a:t>
            </a:r>
          </a:p>
        </p:txBody>
      </p:sp>
      <p:sp>
        <p:nvSpPr>
          <p:cNvPr id="61443" name="Rectangle 3"/>
          <p:cNvSpPr>
            <a:spLocks noGrp="1" noChangeArrowheads="1"/>
          </p:cNvSpPr>
          <p:nvPr>
            <p:ph idx="1"/>
          </p:nvPr>
        </p:nvSpPr>
        <p:spPr>
          <a:xfrm>
            <a:off x="457200" y="1676400"/>
            <a:ext cx="7772400" cy="4648200"/>
          </a:xfrm>
        </p:spPr>
        <p:txBody>
          <a:bodyPr/>
          <a:lstStyle/>
          <a:p>
            <a:pPr eaLnBrk="1" hangingPunct="1">
              <a:spcBef>
                <a:spcPct val="0"/>
              </a:spcBef>
              <a:defRPr/>
            </a:pPr>
            <a:r>
              <a:rPr lang="en-US" dirty="0"/>
              <a:t>The new line character is '</a:t>
            </a:r>
            <a:r>
              <a:rPr lang="en-US" dirty="0">
                <a:latin typeface="Courier New" pitchFamily="49" charset="0"/>
              </a:rPr>
              <a:t>\n</a:t>
            </a:r>
            <a:r>
              <a:rPr lang="en-US" dirty="0"/>
              <a:t>' </a:t>
            </a:r>
          </a:p>
          <a:p>
            <a:pPr lvl="1" eaLnBrk="1" hangingPunct="1">
              <a:spcBef>
                <a:spcPct val="0"/>
              </a:spcBef>
              <a:defRPr/>
            </a:pPr>
            <a:r>
              <a:rPr lang="en-US" dirty="0"/>
              <a:t>May appear anywhere in the string</a:t>
            </a:r>
          </a:p>
          <a:p>
            <a:pPr lvl="1" eaLnBrk="1" hangingPunct="1">
              <a:lnSpc>
                <a:spcPct val="50000"/>
              </a:lnSpc>
              <a:spcBef>
                <a:spcPct val="0"/>
              </a:spcBef>
              <a:buFont typeface="Arial" charset="0"/>
              <a:buNone/>
              <a:defRPr/>
            </a:pPr>
            <a:r>
              <a:rPr lang="en-US" sz="3000" dirty="0"/>
              <a:t> </a:t>
            </a:r>
          </a:p>
          <a:p>
            <a:pPr lvl="2" eaLnBrk="1" hangingPunct="1">
              <a:lnSpc>
                <a:spcPct val="90000"/>
              </a:lnSpc>
              <a:buFontTx/>
              <a:buNone/>
              <a:defRPr/>
            </a:pPr>
            <a:r>
              <a:rPr lang="en-US" sz="2100" dirty="0">
                <a:latin typeface="Courier New" pitchFamily="49" charset="0"/>
              </a:rPr>
              <a:t> cout &lt;&lt; "Hello there.";</a:t>
            </a:r>
          </a:p>
          <a:p>
            <a:pPr lvl="2" eaLnBrk="1" hangingPunct="1">
              <a:lnSpc>
                <a:spcPct val="90000"/>
              </a:lnSpc>
              <a:buFontTx/>
              <a:buNone/>
              <a:defRPr/>
            </a:pPr>
            <a:r>
              <a:rPr lang="en-US" sz="2100" dirty="0">
                <a:latin typeface="Courier New" pitchFamily="49" charset="0"/>
              </a:rPr>
              <a:t> cout &lt;&lt; "My name is James.";</a:t>
            </a:r>
          </a:p>
          <a:p>
            <a:pPr marL="914400" lvl="2" indent="0" eaLnBrk="1" hangingPunct="1">
              <a:lnSpc>
                <a:spcPct val="90000"/>
              </a:lnSpc>
              <a:buFont typeface="Arial" charset="0"/>
              <a:buNone/>
              <a:defRPr/>
            </a:pPr>
            <a:r>
              <a:rPr lang="en-US" dirty="0"/>
              <a:t> Output:</a:t>
            </a:r>
          </a:p>
          <a:p>
            <a:pPr lvl="2" eaLnBrk="1" hangingPunct="1">
              <a:lnSpc>
                <a:spcPct val="90000"/>
              </a:lnSpc>
              <a:buFontTx/>
              <a:buNone/>
              <a:defRPr/>
            </a:pPr>
            <a:r>
              <a:rPr lang="en-US" sz="2100" dirty="0">
                <a:latin typeface="Courier New" pitchFamily="49" charset="0"/>
              </a:rPr>
              <a:t>	Hello there.My name is James.</a:t>
            </a:r>
          </a:p>
          <a:p>
            <a:pPr lvl="2" eaLnBrk="1" hangingPunct="1">
              <a:lnSpc>
                <a:spcPct val="90000"/>
              </a:lnSpc>
              <a:spcBef>
                <a:spcPct val="40000"/>
              </a:spcBef>
              <a:buFontTx/>
              <a:buNone/>
              <a:defRPr/>
            </a:pPr>
            <a:r>
              <a:rPr lang="en-US" sz="2100" dirty="0">
                <a:latin typeface="Courier New" pitchFamily="49" charset="0"/>
              </a:rPr>
              <a:t> cout &lt;&lt; "Hello there.\n";</a:t>
            </a:r>
          </a:p>
          <a:p>
            <a:pPr lvl="2" eaLnBrk="1" hangingPunct="1">
              <a:lnSpc>
                <a:spcPct val="90000"/>
              </a:lnSpc>
              <a:buFontTx/>
              <a:buNone/>
              <a:defRPr/>
            </a:pPr>
            <a:r>
              <a:rPr lang="en-US" sz="2100" dirty="0">
                <a:latin typeface="Courier New" pitchFamily="49" charset="0"/>
              </a:rPr>
              <a:t> cout &lt;&lt; "My name is James.";</a:t>
            </a:r>
          </a:p>
          <a:p>
            <a:pPr marL="914400" lvl="2" indent="0" eaLnBrk="1" hangingPunct="1">
              <a:lnSpc>
                <a:spcPct val="90000"/>
              </a:lnSpc>
              <a:buFont typeface="Arial" charset="0"/>
              <a:buNone/>
              <a:defRPr/>
            </a:pPr>
            <a:r>
              <a:rPr lang="en-US" dirty="0"/>
              <a:t> Output :</a:t>
            </a:r>
          </a:p>
          <a:p>
            <a:pPr lvl="2" eaLnBrk="1" hangingPunct="1">
              <a:lnSpc>
                <a:spcPct val="90000"/>
              </a:lnSpc>
              <a:buFontTx/>
              <a:buNone/>
              <a:defRPr/>
            </a:pPr>
            <a:r>
              <a:rPr lang="en-US" sz="2100" dirty="0"/>
              <a:t>	</a:t>
            </a:r>
            <a:r>
              <a:rPr lang="en-US" sz="2100" dirty="0">
                <a:latin typeface="Courier New" pitchFamily="49" charset="0"/>
              </a:rPr>
              <a:t>Hello there.</a:t>
            </a:r>
          </a:p>
          <a:p>
            <a:pPr lvl="2" eaLnBrk="1" hangingPunct="1">
              <a:lnSpc>
                <a:spcPct val="90000"/>
              </a:lnSpc>
              <a:buFontTx/>
              <a:buNone/>
              <a:defRPr/>
            </a:pPr>
            <a:r>
              <a:rPr lang="en-US" sz="2100" dirty="0">
                <a:latin typeface="Courier New" pitchFamily="49" charset="0"/>
              </a:rPr>
              <a:t>	My name is James.</a:t>
            </a:r>
            <a:endParaRPr lang="en-US" sz="2100" dirty="0"/>
          </a:p>
        </p:txBody>
      </p:sp>
      <p:sp>
        <p:nvSpPr>
          <p:cNvPr id="5530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55301" name="Rectangle 5"/>
          <p:cNvSpPr>
            <a:spLocks noChangeArrowheads="1"/>
          </p:cNvSpPr>
          <p:nvPr/>
        </p:nvSpPr>
        <p:spPr bwMode="auto">
          <a:xfrm>
            <a:off x="1447800" y="2743200"/>
            <a:ext cx="49530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5302" name="Rectangle 6"/>
          <p:cNvSpPr>
            <a:spLocks noChangeArrowheads="1"/>
          </p:cNvSpPr>
          <p:nvPr/>
        </p:nvSpPr>
        <p:spPr bwMode="auto">
          <a:xfrm>
            <a:off x="1436688" y="4267200"/>
            <a:ext cx="49530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5303"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CEA391A-B725-5149-8BC9-B274AFCD453F}" type="slidenum">
              <a:rPr lang="en-US" altLang="en-US">
                <a:solidFill>
                  <a:schemeClr val="bg1"/>
                </a:solidFill>
              </a:rPr>
              <a:pPr/>
              <a:t>57</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302"/>
                                        </p:tgtEl>
                                        <p:attrNameLst>
                                          <p:attrName>style.visibility</p:attrName>
                                        </p:attrNameLst>
                                      </p:cBhvr>
                                      <p:to>
                                        <p:strVal val="visible"/>
                                      </p:to>
                                    </p:set>
                                    <p:anim calcmode="lin" valueType="num">
                                      <p:cBhvr additive="base">
                                        <p:cTn id="7" dur="500" fill="hold"/>
                                        <p:tgtEl>
                                          <p:spTgt spid="55302"/>
                                        </p:tgtEl>
                                        <p:attrNameLst>
                                          <p:attrName>ppt_x</p:attrName>
                                        </p:attrNameLst>
                                      </p:cBhvr>
                                      <p:tavLst>
                                        <p:tav tm="0">
                                          <p:val>
                                            <p:strVal val="#ppt_x"/>
                                          </p:val>
                                        </p:tav>
                                        <p:tav tm="100000">
                                          <p:val>
                                            <p:strVal val="#ppt_x"/>
                                          </p:val>
                                        </p:tav>
                                      </p:tavLst>
                                    </p:anim>
                                    <p:anim calcmode="lin" valueType="num">
                                      <p:cBhvr additive="base">
                                        <p:cTn id="8" dur="500" fill="hold"/>
                                        <p:tgtEl>
                                          <p:spTgt spid="55302"/>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61443">
                                            <p:txEl>
                                              <p:pRg st="7" end="7"/>
                                            </p:txEl>
                                          </p:spTgt>
                                        </p:tgtEl>
                                        <p:attrNameLst>
                                          <p:attrName>style.visibility</p:attrName>
                                        </p:attrNameLst>
                                      </p:cBhvr>
                                      <p:to>
                                        <p:strVal val="visible"/>
                                      </p:to>
                                    </p:set>
                                    <p:anim calcmode="lin" valueType="num">
                                      <p:cBhvr additive="base">
                                        <p:cTn id="11" dur="10"/>
                                        <p:tgtEl>
                                          <p:spTgt spid="61443">
                                            <p:txEl>
                                              <p:pRg st="7" end="7"/>
                                            </p:txEl>
                                          </p:spTgt>
                                        </p:tgtEl>
                                        <p:attrNameLst>
                                          <p:attrName>ppt_y</p:attrName>
                                        </p:attrNameLst>
                                      </p:cBhvr>
                                      <p:tavLst>
                                        <p:tav tm="0">
                                          <p:val>
                                            <p:strVal val="#ppt_y+#ppt_h*1.125000"/>
                                          </p:val>
                                        </p:tav>
                                        <p:tav tm="100000">
                                          <p:val>
                                            <p:strVal val="#ppt_y"/>
                                          </p:val>
                                        </p:tav>
                                      </p:tavLst>
                                    </p:anim>
                                    <p:animEffect transition="in" filter="wipe(up)">
                                      <p:cBhvr>
                                        <p:cTn id="12" dur="10"/>
                                        <p:tgtEl>
                                          <p:spTgt spid="61443">
                                            <p:txEl>
                                              <p:pRg st="7" end="7"/>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61443">
                                            <p:txEl>
                                              <p:pRg st="8" end="8"/>
                                            </p:txEl>
                                          </p:spTgt>
                                        </p:tgtEl>
                                        <p:attrNameLst>
                                          <p:attrName>style.visibility</p:attrName>
                                        </p:attrNameLst>
                                      </p:cBhvr>
                                      <p:to>
                                        <p:strVal val="visible"/>
                                      </p:to>
                                    </p:set>
                                    <p:anim calcmode="lin" valueType="num">
                                      <p:cBhvr additive="base">
                                        <p:cTn id="15" dur="10"/>
                                        <p:tgtEl>
                                          <p:spTgt spid="61443">
                                            <p:txEl>
                                              <p:pRg st="8" end="8"/>
                                            </p:txEl>
                                          </p:spTgt>
                                        </p:tgtEl>
                                        <p:attrNameLst>
                                          <p:attrName>ppt_y</p:attrName>
                                        </p:attrNameLst>
                                      </p:cBhvr>
                                      <p:tavLst>
                                        <p:tav tm="0">
                                          <p:val>
                                            <p:strVal val="#ppt_y+#ppt_h*1.125000"/>
                                          </p:val>
                                        </p:tav>
                                        <p:tav tm="100000">
                                          <p:val>
                                            <p:strVal val="#ppt_y"/>
                                          </p:val>
                                        </p:tav>
                                      </p:tavLst>
                                    </p:anim>
                                    <p:animEffect transition="in" filter="wipe(up)">
                                      <p:cBhvr>
                                        <p:cTn id="16" dur="10"/>
                                        <p:tgtEl>
                                          <p:spTgt spid="61443">
                                            <p:txEl>
                                              <p:pRg st="8" end="8"/>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61443">
                                            <p:txEl>
                                              <p:pRg st="9" end="9"/>
                                            </p:txEl>
                                          </p:spTgt>
                                        </p:tgtEl>
                                        <p:attrNameLst>
                                          <p:attrName>style.visibility</p:attrName>
                                        </p:attrNameLst>
                                      </p:cBhvr>
                                      <p:to>
                                        <p:strVal val="visible"/>
                                      </p:to>
                                    </p:set>
                                    <p:anim calcmode="lin" valueType="num">
                                      <p:cBhvr additive="base">
                                        <p:cTn id="19" dur="10"/>
                                        <p:tgtEl>
                                          <p:spTgt spid="61443">
                                            <p:txEl>
                                              <p:pRg st="9" end="9"/>
                                            </p:txEl>
                                          </p:spTgt>
                                        </p:tgtEl>
                                        <p:attrNameLst>
                                          <p:attrName>ppt_y</p:attrName>
                                        </p:attrNameLst>
                                      </p:cBhvr>
                                      <p:tavLst>
                                        <p:tav tm="0">
                                          <p:val>
                                            <p:strVal val="#ppt_y+#ppt_h*1.125000"/>
                                          </p:val>
                                        </p:tav>
                                        <p:tav tm="100000">
                                          <p:val>
                                            <p:strVal val="#ppt_y"/>
                                          </p:val>
                                        </p:tav>
                                      </p:tavLst>
                                    </p:anim>
                                    <p:animEffect transition="in" filter="wipe(up)">
                                      <p:cBhvr>
                                        <p:cTn id="20" dur="10"/>
                                        <p:tgtEl>
                                          <p:spTgt spid="61443">
                                            <p:txEl>
                                              <p:pRg st="9" end="9"/>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61443">
                                            <p:txEl>
                                              <p:pRg st="10" end="10"/>
                                            </p:txEl>
                                          </p:spTgt>
                                        </p:tgtEl>
                                        <p:attrNameLst>
                                          <p:attrName>style.visibility</p:attrName>
                                        </p:attrNameLst>
                                      </p:cBhvr>
                                      <p:to>
                                        <p:strVal val="visible"/>
                                      </p:to>
                                    </p:set>
                                    <p:anim calcmode="lin" valueType="num">
                                      <p:cBhvr additive="base">
                                        <p:cTn id="23" dur="10"/>
                                        <p:tgtEl>
                                          <p:spTgt spid="61443">
                                            <p:txEl>
                                              <p:pRg st="10" end="10"/>
                                            </p:txEl>
                                          </p:spTgt>
                                        </p:tgtEl>
                                        <p:attrNameLst>
                                          <p:attrName>ppt_y</p:attrName>
                                        </p:attrNameLst>
                                      </p:cBhvr>
                                      <p:tavLst>
                                        <p:tav tm="0">
                                          <p:val>
                                            <p:strVal val="#ppt_y+#ppt_h*1.125000"/>
                                          </p:val>
                                        </p:tav>
                                        <p:tav tm="100000">
                                          <p:val>
                                            <p:strVal val="#ppt_y"/>
                                          </p:val>
                                        </p:tav>
                                      </p:tavLst>
                                    </p:anim>
                                    <p:animEffect transition="in" filter="wipe(up)">
                                      <p:cBhvr>
                                        <p:cTn id="24" dur="10"/>
                                        <p:tgtEl>
                                          <p:spTgt spid="61443">
                                            <p:txEl>
                                              <p:pRg st="10" end="10"/>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61443">
                                            <p:txEl>
                                              <p:pRg st="11" end="11"/>
                                            </p:txEl>
                                          </p:spTgt>
                                        </p:tgtEl>
                                        <p:attrNameLst>
                                          <p:attrName>style.visibility</p:attrName>
                                        </p:attrNameLst>
                                      </p:cBhvr>
                                      <p:to>
                                        <p:strVal val="visible"/>
                                      </p:to>
                                    </p:set>
                                    <p:anim calcmode="lin" valueType="num">
                                      <p:cBhvr additive="base">
                                        <p:cTn id="27" dur="10"/>
                                        <p:tgtEl>
                                          <p:spTgt spid="61443">
                                            <p:txEl>
                                              <p:pRg st="11" end="11"/>
                                            </p:txEl>
                                          </p:spTgt>
                                        </p:tgtEl>
                                        <p:attrNameLst>
                                          <p:attrName>ppt_y</p:attrName>
                                        </p:attrNameLst>
                                      </p:cBhvr>
                                      <p:tavLst>
                                        <p:tav tm="0">
                                          <p:val>
                                            <p:strVal val="#ppt_y+#ppt_h*1.125000"/>
                                          </p:val>
                                        </p:tav>
                                        <p:tav tm="100000">
                                          <p:val>
                                            <p:strVal val="#ppt_y"/>
                                          </p:val>
                                        </p:tav>
                                      </p:tavLst>
                                    </p:anim>
                                    <p:animEffect transition="in" filter="wipe(up)">
                                      <p:cBhvr>
                                        <p:cTn id="28" dur="10"/>
                                        <p:tgtEl>
                                          <p:spTgt spid="6144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8"/>
          <p:cNvSpPr>
            <a:spLocks noGrp="1" noChangeArrowheads="1"/>
          </p:cNvSpPr>
          <p:nvPr>
            <p:ph type="title"/>
          </p:nvPr>
        </p:nvSpPr>
        <p:spPr/>
        <p:txBody>
          <a:bodyPr/>
          <a:lstStyle/>
          <a:p>
            <a:pPr eaLnBrk="1" hangingPunct="1"/>
            <a:r>
              <a:rPr lang="en-US" altLang="en-US"/>
              <a:t>Output (cont’d.)</a:t>
            </a:r>
          </a:p>
        </p:txBody>
      </p:sp>
      <p:sp>
        <p:nvSpPr>
          <p:cNvPr id="5632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56324" name="Rectangle 4"/>
          <p:cNvSpPr>
            <a:spLocks noChangeArrowheads="1"/>
          </p:cNvSpPr>
          <p:nvPr/>
        </p:nvSpPr>
        <p:spPr bwMode="auto">
          <a:xfrm>
            <a:off x="4479925" y="3048000"/>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sz="4400">
              <a:solidFill>
                <a:srgbClr val="3333FF"/>
              </a:solidFill>
              <a:latin typeface="Tahoma" charset="0"/>
            </a:endParaRPr>
          </a:p>
        </p:txBody>
      </p:sp>
      <p:pic>
        <p:nvPicPr>
          <p:cNvPr id="563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25613"/>
            <a:ext cx="8053388"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C65F29D-4061-D145-A582-A912AFCA8496}" type="slidenum">
              <a:rPr lang="en-US" altLang="en-US">
                <a:solidFill>
                  <a:schemeClr val="bg1"/>
                </a:solidFill>
              </a:rPr>
              <a:pPr/>
              <a:t>58</a:t>
            </a:fld>
            <a:endParaRPr lang="en-US" altLang="en-US">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t>Preprocessor Directives</a:t>
            </a:r>
          </a:p>
        </p:txBody>
      </p:sp>
      <p:sp>
        <p:nvSpPr>
          <p:cNvPr id="57347" name="Rectangle 3"/>
          <p:cNvSpPr>
            <a:spLocks noGrp="1" noChangeArrowheads="1"/>
          </p:cNvSpPr>
          <p:nvPr>
            <p:ph idx="1"/>
          </p:nvPr>
        </p:nvSpPr>
        <p:spPr/>
        <p:txBody>
          <a:bodyPr/>
          <a:lstStyle/>
          <a:p>
            <a:r>
              <a:rPr lang="en-US" altLang="en-US" dirty="0"/>
              <a:t>C++ has a small number of operations</a:t>
            </a:r>
          </a:p>
          <a:p>
            <a:r>
              <a:rPr lang="en-US" altLang="en-US" dirty="0"/>
              <a:t>Many functions and symbols needed to run a C++ program are provided as collection of </a:t>
            </a:r>
            <a:r>
              <a:rPr lang="en-US" altLang="en-US" dirty="0">
                <a:solidFill>
                  <a:srgbClr val="3333FF"/>
                </a:solidFill>
              </a:rPr>
              <a:t>libraries</a:t>
            </a:r>
          </a:p>
          <a:p>
            <a:r>
              <a:rPr lang="en-US" altLang="en-US" dirty="0"/>
              <a:t>Every </a:t>
            </a:r>
            <a:r>
              <a:rPr lang="en-US" altLang="en-US" dirty="0">
                <a:solidFill>
                  <a:srgbClr val="3333FF"/>
                </a:solidFill>
              </a:rPr>
              <a:t>library</a:t>
            </a:r>
            <a:r>
              <a:rPr lang="en-US" altLang="en-US" dirty="0"/>
              <a:t> has a name and is referred to by a header file</a:t>
            </a:r>
          </a:p>
          <a:p>
            <a:r>
              <a:rPr lang="en-US" altLang="en-US" dirty="0"/>
              <a:t>Preprocessor directives are commands supplied to the </a:t>
            </a:r>
            <a:r>
              <a:rPr lang="en-US" altLang="en-US" u="sng" dirty="0"/>
              <a:t>preprocessor</a:t>
            </a:r>
            <a:r>
              <a:rPr lang="en-US" altLang="en-US" dirty="0"/>
              <a:t> program</a:t>
            </a:r>
          </a:p>
          <a:p>
            <a:r>
              <a:rPr lang="en-US" altLang="en-US" dirty="0"/>
              <a:t>All preprocessor commands begin with #</a:t>
            </a:r>
          </a:p>
          <a:p>
            <a:r>
              <a:rPr lang="en-US" altLang="en-US" dirty="0">
                <a:solidFill>
                  <a:srgbClr val="3333FF"/>
                </a:solidFill>
              </a:rPr>
              <a:t>No</a:t>
            </a:r>
            <a:r>
              <a:rPr lang="en-US" altLang="en-US" dirty="0"/>
              <a:t> semicolon at the end of these commands</a:t>
            </a:r>
          </a:p>
        </p:txBody>
      </p:sp>
      <p:sp>
        <p:nvSpPr>
          <p:cNvPr id="5734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5734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13A9546-6900-B64E-B7DB-31CF55EF40B2}" type="slidenum">
              <a:rPr lang="en-US" altLang="en-US">
                <a:solidFill>
                  <a:schemeClr val="bg1"/>
                </a:solidFill>
              </a:rPr>
              <a:pPr/>
              <a:t>59</a:t>
            </a:fld>
            <a:endParaRPr lang="en-US" altLang="en-US">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0721627-96FA-4749-B77B-396666FF546E}" type="slidenum">
              <a:rPr lang="en-US" altLang="en-US">
                <a:solidFill>
                  <a:schemeClr val="bg1"/>
                </a:solidFill>
              </a:rPr>
              <a:pPr/>
              <a:t>6</a:t>
            </a:fld>
            <a:endParaRPr lang="en-US" altLang="en-US">
              <a:solidFill>
                <a:schemeClr val="bg1"/>
              </a:solidFill>
            </a:endParaRPr>
          </a:p>
        </p:txBody>
      </p:sp>
      <p:sp>
        <p:nvSpPr>
          <p:cNvPr id="614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1790700" y="0"/>
            <a:ext cx="5561463" cy="61722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t>Preprocessor Directives (cont’d.)</a:t>
            </a:r>
          </a:p>
        </p:txBody>
      </p:sp>
      <p:sp>
        <p:nvSpPr>
          <p:cNvPr id="54275" name="Rectangle 3"/>
          <p:cNvSpPr>
            <a:spLocks noGrp="1" noChangeArrowheads="1"/>
          </p:cNvSpPr>
          <p:nvPr>
            <p:ph idx="1"/>
          </p:nvPr>
        </p:nvSpPr>
        <p:spPr/>
        <p:txBody>
          <a:bodyPr/>
          <a:lstStyle/>
          <a:p>
            <a:pPr>
              <a:defRPr/>
            </a:pPr>
            <a:r>
              <a:rPr lang="en-US" dirty="0"/>
              <a:t>Syntax to include a header file:</a:t>
            </a:r>
          </a:p>
          <a:p>
            <a:pPr>
              <a:defRPr/>
            </a:pPr>
            <a:endParaRPr lang="en-US" dirty="0"/>
          </a:p>
          <a:p>
            <a:pPr>
              <a:defRPr/>
            </a:pPr>
            <a:r>
              <a:rPr lang="en-US" dirty="0"/>
              <a:t>For example:</a:t>
            </a:r>
          </a:p>
          <a:p>
            <a:pPr marL="0" indent="0">
              <a:buFont typeface="Arial" charset="0"/>
              <a:buNone/>
              <a:defRPr/>
            </a:pPr>
            <a:r>
              <a:rPr lang="en-US" dirty="0"/>
              <a:t>	</a:t>
            </a:r>
            <a:r>
              <a:rPr lang="en-US" sz="2400" dirty="0">
                <a:latin typeface="Courier New" pitchFamily="49" charset="0"/>
                <a:cs typeface="Courier New" pitchFamily="49" charset="0"/>
              </a:rPr>
              <a:t>#include &lt;iostream&gt;</a:t>
            </a:r>
          </a:p>
          <a:p>
            <a:pPr lvl="1">
              <a:defRPr/>
            </a:pPr>
            <a:r>
              <a:rPr lang="en-US" dirty="0"/>
              <a:t>Causes the preprocessor to include the header file </a:t>
            </a:r>
            <a:r>
              <a:rPr lang="en-US" dirty="0">
                <a:latin typeface="Courier New" pitchFamily="49" charset="0"/>
                <a:cs typeface="Courier New" pitchFamily="49" charset="0"/>
              </a:rPr>
              <a:t>iostream</a:t>
            </a:r>
            <a:r>
              <a:rPr lang="en-US" dirty="0"/>
              <a:t> in the program</a:t>
            </a:r>
          </a:p>
          <a:p>
            <a:pPr>
              <a:defRPr/>
            </a:pPr>
            <a:r>
              <a:rPr lang="en-US" dirty="0"/>
              <a:t>Preprocessor commands are processed before the program goes through the compiler</a:t>
            </a:r>
          </a:p>
          <a:p>
            <a:pPr>
              <a:defRPr/>
            </a:pPr>
            <a:endParaRPr lang="en-US" dirty="0"/>
          </a:p>
        </p:txBody>
      </p:sp>
      <p:sp>
        <p:nvSpPr>
          <p:cNvPr id="5837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58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9576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72B0E56-1E34-FB42-BC21-08C05657E64D}" type="slidenum">
              <a:rPr lang="en-US" altLang="en-US">
                <a:solidFill>
                  <a:schemeClr val="bg1"/>
                </a:solidFill>
              </a:rPr>
              <a:pPr/>
              <a:t>60</a:t>
            </a:fld>
            <a:endParaRPr lang="en-US" altLang="en-US">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a:latin typeface="Courier New" pitchFamily="49" charset="0"/>
              </a:rPr>
              <a:t>namespace</a:t>
            </a:r>
            <a:r>
              <a:rPr lang="en-US" dirty="0"/>
              <a:t> and Using </a:t>
            </a:r>
            <a:r>
              <a:rPr lang="en-US" dirty="0">
                <a:latin typeface="Courier New" pitchFamily="49" charset="0"/>
              </a:rPr>
              <a:t>cin</a:t>
            </a:r>
            <a:r>
              <a:rPr lang="en-US" dirty="0"/>
              <a:t> and </a:t>
            </a:r>
            <a:r>
              <a:rPr lang="en-US" dirty="0">
                <a:latin typeface="Courier New" pitchFamily="49" charset="0"/>
              </a:rPr>
              <a:t>cout</a:t>
            </a:r>
            <a:r>
              <a:rPr lang="en-US" dirty="0"/>
              <a:t> in a Program</a:t>
            </a:r>
          </a:p>
        </p:txBody>
      </p:sp>
      <p:sp>
        <p:nvSpPr>
          <p:cNvPr id="59395" name="Rectangle 3"/>
          <p:cNvSpPr>
            <a:spLocks noGrp="1" noChangeArrowheads="1"/>
          </p:cNvSpPr>
          <p:nvPr>
            <p:ph idx="1"/>
          </p:nvPr>
        </p:nvSpPr>
        <p:spPr/>
        <p:txBody>
          <a:bodyPr/>
          <a:lstStyle/>
          <a:p>
            <a:pPr eaLnBrk="1" hangingPunct="1"/>
            <a:r>
              <a:rPr lang="en-US" altLang="en-US" dirty="0" err="1">
                <a:latin typeface="Courier New" charset="0"/>
              </a:rPr>
              <a:t>cin</a:t>
            </a:r>
            <a:r>
              <a:rPr lang="en-US" altLang="en-US" dirty="0"/>
              <a:t> and </a:t>
            </a:r>
            <a:r>
              <a:rPr lang="en-US" altLang="en-US" dirty="0" err="1">
                <a:latin typeface="Courier New" charset="0"/>
              </a:rPr>
              <a:t>cout</a:t>
            </a:r>
            <a:r>
              <a:rPr lang="en-US" altLang="en-US" dirty="0"/>
              <a:t> are declared in the header file </a:t>
            </a:r>
            <a:r>
              <a:rPr lang="en-US" altLang="en-US" dirty="0" err="1">
                <a:solidFill>
                  <a:srgbClr val="3333FF"/>
                </a:solidFill>
                <a:latin typeface="Courier New" charset="0"/>
              </a:rPr>
              <a:t>iostream</a:t>
            </a:r>
            <a:r>
              <a:rPr lang="en-US" altLang="en-US" dirty="0"/>
              <a:t>, but within </a:t>
            </a:r>
            <a:r>
              <a:rPr lang="en-US" altLang="en-US" dirty="0" err="1">
                <a:latin typeface="Courier New" charset="0"/>
              </a:rPr>
              <a:t>std</a:t>
            </a:r>
            <a:r>
              <a:rPr lang="en-US" altLang="en-US" dirty="0">
                <a:latin typeface="Courier New" charset="0"/>
              </a:rPr>
              <a:t> </a:t>
            </a:r>
            <a:r>
              <a:rPr lang="en-US" altLang="en-US" dirty="0"/>
              <a:t>namespace</a:t>
            </a:r>
          </a:p>
          <a:p>
            <a:pPr eaLnBrk="1" hangingPunct="1"/>
            <a:r>
              <a:rPr lang="en-US" altLang="en-US" dirty="0"/>
              <a:t>To use </a:t>
            </a:r>
            <a:r>
              <a:rPr lang="en-US" altLang="en-US" dirty="0" err="1">
                <a:latin typeface="Courier New" charset="0"/>
              </a:rPr>
              <a:t>cin</a:t>
            </a:r>
            <a:r>
              <a:rPr lang="en-US" altLang="en-US" dirty="0"/>
              <a:t> and </a:t>
            </a:r>
            <a:r>
              <a:rPr lang="en-US" altLang="en-US" dirty="0" err="1">
                <a:latin typeface="Courier New" charset="0"/>
              </a:rPr>
              <a:t>cout</a:t>
            </a:r>
            <a:r>
              <a:rPr lang="en-US" altLang="en-US" dirty="0"/>
              <a:t> in a program, use the following two statements:</a:t>
            </a:r>
          </a:p>
          <a:p>
            <a:pPr eaLnBrk="1" hangingPunct="1">
              <a:buFontTx/>
              <a:buNone/>
            </a:pPr>
            <a:r>
              <a:rPr lang="en-US" altLang="en-US" dirty="0"/>
              <a:t>	</a:t>
            </a:r>
            <a:r>
              <a:rPr lang="en-US" altLang="en-US" dirty="0">
                <a:latin typeface="Courier New" charset="0"/>
              </a:rPr>
              <a:t>#include &lt;</a:t>
            </a:r>
            <a:r>
              <a:rPr lang="en-US" altLang="en-US" dirty="0" err="1">
                <a:solidFill>
                  <a:srgbClr val="3333FF"/>
                </a:solidFill>
                <a:latin typeface="Courier New" charset="0"/>
              </a:rPr>
              <a:t>iostream</a:t>
            </a:r>
            <a:r>
              <a:rPr lang="en-US" altLang="en-US" dirty="0">
                <a:latin typeface="Courier New" charset="0"/>
              </a:rPr>
              <a:t>&gt;</a:t>
            </a:r>
          </a:p>
          <a:p>
            <a:pPr eaLnBrk="1" hangingPunct="1">
              <a:buFontTx/>
              <a:buNone/>
            </a:pPr>
            <a:r>
              <a:rPr lang="en-US" altLang="en-US" dirty="0">
                <a:latin typeface="Courier New" charset="0"/>
              </a:rPr>
              <a:t>	using namespace </a:t>
            </a:r>
            <a:r>
              <a:rPr lang="en-US" altLang="en-US" dirty="0" err="1">
                <a:latin typeface="Courier New" charset="0"/>
              </a:rPr>
              <a:t>std</a:t>
            </a:r>
            <a:r>
              <a:rPr lang="en-US" altLang="en-US" dirty="0">
                <a:latin typeface="Courier New" charset="0"/>
              </a:rPr>
              <a:t>;</a:t>
            </a:r>
          </a:p>
          <a:p>
            <a:pPr eaLnBrk="1" hangingPunct="1"/>
            <a:endParaRPr lang="en-US" altLang="en-US" dirty="0"/>
          </a:p>
        </p:txBody>
      </p:sp>
      <p:sp>
        <p:nvSpPr>
          <p:cNvPr id="5939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5939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D3CDBC1-F66B-7949-8B09-DBC096EEB60F}" type="slidenum">
              <a:rPr lang="en-US" altLang="en-US">
                <a:solidFill>
                  <a:schemeClr val="bg1"/>
                </a:solidFill>
              </a:rPr>
              <a:pPr/>
              <a:t>61</a:t>
            </a:fld>
            <a:endParaRPr lang="en-US" altLang="en-US">
              <a:solidFill>
                <a:schemeClr val="bg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n-US" dirty="0"/>
              <a:t>Using the </a:t>
            </a:r>
            <a:r>
              <a:rPr lang="en-US" dirty="0">
                <a:latin typeface="Courier New" pitchFamily="49" charset="0"/>
                <a:cs typeface="Courier New" pitchFamily="49" charset="0"/>
              </a:rPr>
              <a:t>string</a:t>
            </a:r>
            <a:r>
              <a:rPr lang="en-US" dirty="0"/>
              <a:t> Data Type in a Program</a:t>
            </a:r>
          </a:p>
        </p:txBody>
      </p:sp>
      <p:sp>
        <p:nvSpPr>
          <p:cNvPr id="60419" name="Rectangle 5"/>
          <p:cNvSpPr>
            <a:spLocks noGrp="1" noChangeArrowheads="1"/>
          </p:cNvSpPr>
          <p:nvPr>
            <p:ph idx="1"/>
          </p:nvPr>
        </p:nvSpPr>
        <p:spPr/>
        <p:txBody>
          <a:bodyPr/>
          <a:lstStyle/>
          <a:p>
            <a:pPr eaLnBrk="1" hangingPunct="1"/>
            <a:r>
              <a:rPr lang="en-US" altLang="en-US" dirty="0"/>
              <a:t>To use the </a:t>
            </a:r>
            <a:r>
              <a:rPr lang="en-US" altLang="en-US" dirty="0">
                <a:solidFill>
                  <a:srgbClr val="3333FF"/>
                </a:solidFill>
                <a:latin typeface="Courier New" charset="0"/>
              </a:rPr>
              <a:t>string</a:t>
            </a:r>
            <a:r>
              <a:rPr lang="en-US" altLang="en-US" dirty="0"/>
              <a:t> type, you need to access its definition from the header file </a:t>
            </a:r>
            <a:r>
              <a:rPr lang="en-US" altLang="en-US" dirty="0">
                <a:solidFill>
                  <a:srgbClr val="3333FF"/>
                </a:solidFill>
                <a:latin typeface="Courier New" charset="0"/>
              </a:rPr>
              <a:t>string</a:t>
            </a:r>
          </a:p>
          <a:p>
            <a:pPr eaLnBrk="1" hangingPunct="1"/>
            <a:r>
              <a:rPr lang="en-US" altLang="en-US" dirty="0"/>
              <a:t>Include the following preprocessor directive:</a:t>
            </a:r>
          </a:p>
          <a:p>
            <a:pPr eaLnBrk="1" hangingPunct="1">
              <a:buFontTx/>
              <a:buNone/>
            </a:pPr>
            <a:r>
              <a:rPr lang="en-US" altLang="en-US" dirty="0">
                <a:latin typeface="Courier New" charset="0"/>
              </a:rPr>
              <a:t>	#include  &lt;</a:t>
            </a:r>
            <a:r>
              <a:rPr lang="en-US" altLang="en-US" dirty="0">
                <a:solidFill>
                  <a:srgbClr val="3333FF"/>
                </a:solidFill>
                <a:latin typeface="Courier New" charset="0"/>
              </a:rPr>
              <a:t>string</a:t>
            </a:r>
            <a:r>
              <a:rPr lang="en-US" altLang="en-US" dirty="0">
                <a:latin typeface="Courier New" charset="0"/>
              </a:rPr>
              <a:t>&gt;</a:t>
            </a:r>
          </a:p>
        </p:txBody>
      </p:sp>
      <p:sp>
        <p:nvSpPr>
          <p:cNvPr id="6042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042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868FB9B-A700-D649-B6F5-1B1A5EF9D68D}" type="slidenum">
              <a:rPr lang="en-US" altLang="en-US">
                <a:solidFill>
                  <a:schemeClr val="bg1"/>
                </a:solidFill>
              </a:rPr>
              <a:pPr/>
              <a:t>62</a:t>
            </a:fld>
            <a:endParaRPr lang="en-US" altLang="en-US">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title"/>
          </p:nvPr>
        </p:nvSpPr>
        <p:spPr/>
        <p:txBody>
          <a:bodyPr/>
          <a:lstStyle/>
          <a:p>
            <a:pPr eaLnBrk="1" hangingPunct="1"/>
            <a:r>
              <a:rPr lang="en-US" altLang="en-US"/>
              <a:t>Creating a C++ Program</a:t>
            </a:r>
          </a:p>
        </p:txBody>
      </p:sp>
      <p:sp>
        <p:nvSpPr>
          <p:cNvPr id="61443" name="Rectangle 6"/>
          <p:cNvSpPr>
            <a:spLocks noGrp="1" noChangeArrowheads="1"/>
          </p:cNvSpPr>
          <p:nvPr>
            <p:ph idx="1"/>
          </p:nvPr>
        </p:nvSpPr>
        <p:spPr/>
        <p:txBody>
          <a:bodyPr/>
          <a:lstStyle/>
          <a:p>
            <a:pPr eaLnBrk="1" hangingPunct="1"/>
            <a:r>
              <a:rPr lang="en-US" altLang="en-US" dirty="0"/>
              <a:t>A C++ program is a collection of functions, one of which is the function </a:t>
            </a:r>
            <a:r>
              <a:rPr lang="en-US" altLang="en-US" dirty="0">
                <a:solidFill>
                  <a:srgbClr val="3333FF"/>
                </a:solidFill>
                <a:latin typeface="Courier New" charset="0"/>
                <a:ea typeface="Courier New" charset="0"/>
                <a:cs typeface="Courier New" charset="0"/>
              </a:rPr>
              <a:t>main</a:t>
            </a:r>
          </a:p>
          <a:p>
            <a:pPr eaLnBrk="1" hangingPunct="1"/>
            <a:r>
              <a:rPr lang="en-US" altLang="en-US" dirty="0"/>
              <a:t>The first line of the function </a:t>
            </a:r>
            <a:r>
              <a:rPr lang="en-US" altLang="en-US" dirty="0">
                <a:latin typeface="Courier New" charset="0"/>
                <a:ea typeface="Courier New" charset="0"/>
                <a:cs typeface="Courier New" charset="0"/>
              </a:rPr>
              <a:t>main</a:t>
            </a:r>
            <a:r>
              <a:rPr lang="en-US" altLang="en-US" dirty="0"/>
              <a:t> is called the heading of the function:</a:t>
            </a:r>
          </a:p>
          <a:p>
            <a:pPr lvl="1" eaLnBrk="1" hangingPunct="1"/>
            <a:r>
              <a:rPr lang="en-US" altLang="en-US" dirty="0" err="1">
                <a:latin typeface="Courier New" charset="0"/>
                <a:ea typeface="Courier New" charset="0"/>
                <a:cs typeface="Courier New" charset="0"/>
              </a:rPr>
              <a:t>int</a:t>
            </a:r>
            <a:r>
              <a:rPr lang="en-US" altLang="en-US" dirty="0">
                <a:latin typeface="Courier New" charset="0"/>
                <a:ea typeface="Courier New" charset="0"/>
                <a:cs typeface="Courier New" charset="0"/>
              </a:rPr>
              <a:t> </a:t>
            </a:r>
            <a:r>
              <a:rPr lang="en-US" altLang="en-US" dirty="0">
                <a:solidFill>
                  <a:srgbClr val="3333FF"/>
                </a:solidFill>
                <a:latin typeface="Courier New" charset="0"/>
                <a:ea typeface="Courier New" charset="0"/>
                <a:cs typeface="Courier New" charset="0"/>
              </a:rPr>
              <a:t>main</a:t>
            </a:r>
            <a:r>
              <a:rPr lang="en-US" altLang="en-US" dirty="0">
                <a:latin typeface="Courier New" charset="0"/>
                <a:ea typeface="Courier New" charset="0"/>
                <a:cs typeface="Courier New" charset="0"/>
              </a:rPr>
              <a:t>()</a:t>
            </a:r>
          </a:p>
          <a:p>
            <a:pPr eaLnBrk="1" hangingPunct="1"/>
            <a:r>
              <a:rPr lang="en-US" altLang="en-US" dirty="0"/>
              <a:t>The statements enclosed between the curly braces (</a:t>
            </a:r>
            <a:r>
              <a:rPr lang="en-US" altLang="en-US" b="1" dirty="0">
                <a:solidFill>
                  <a:srgbClr val="3333FF"/>
                </a:solidFill>
              </a:rPr>
              <a:t>{</a:t>
            </a:r>
            <a:r>
              <a:rPr lang="en-US" altLang="en-US" dirty="0"/>
              <a:t> and </a:t>
            </a:r>
            <a:r>
              <a:rPr lang="en-US" altLang="en-US" b="1" dirty="0">
                <a:solidFill>
                  <a:srgbClr val="3333FF"/>
                </a:solidFill>
              </a:rPr>
              <a:t>}</a:t>
            </a:r>
            <a:r>
              <a:rPr lang="en-US" altLang="en-US" dirty="0"/>
              <a:t>) form the body of the function</a:t>
            </a:r>
          </a:p>
        </p:txBody>
      </p:sp>
      <p:sp>
        <p:nvSpPr>
          <p:cNvPr id="614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144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62DF61C-FE07-4B4B-8602-9CC5EE9E5190}" type="slidenum">
              <a:rPr lang="en-US" altLang="en-US">
                <a:solidFill>
                  <a:schemeClr val="bg1"/>
                </a:solidFill>
              </a:rPr>
              <a:pPr/>
              <a:t>63</a:t>
            </a:fld>
            <a:endParaRPr lang="en-US" altLang="en-US">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a:t>Creating a C++ Program (cont’d.)</a:t>
            </a:r>
          </a:p>
        </p:txBody>
      </p:sp>
      <p:sp>
        <p:nvSpPr>
          <p:cNvPr id="62467" name="Content Placeholder 2"/>
          <p:cNvSpPr>
            <a:spLocks noGrp="1"/>
          </p:cNvSpPr>
          <p:nvPr>
            <p:ph idx="1"/>
          </p:nvPr>
        </p:nvSpPr>
        <p:spPr/>
        <p:txBody>
          <a:bodyPr/>
          <a:lstStyle/>
          <a:p>
            <a:pPr eaLnBrk="1" hangingPunct="1"/>
            <a:r>
              <a:rPr lang="en-US" altLang="en-US"/>
              <a:t>A C++ program contains two types of statements:</a:t>
            </a:r>
          </a:p>
          <a:p>
            <a:pPr lvl="1" eaLnBrk="1" hangingPunct="1"/>
            <a:r>
              <a:rPr lang="en-US" altLang="en-US" u="sng"/>
              <a:t>Declaration statements</a:t>
            </a:r>
            <a:r>
              <a:rPr lang="en-US" altLang="en-US"/>
              <a:t>: declare things, such as variables</a:t>
            </a:r>
          </a:p>
          <a:p>
            <a:pPr lvl="1" eaLnBrk="1" hangingPunct="1"/>
            <a:r>
              <a:rPr lang="en-US" altLang="en-US" u="sng"/>
              <a:t>Executable statements</a:t>
            </a:r>
            <a:r>
              <a:rPr lang="en-US" altLang="en-US"/>
              <a:t>: perform calculations, manipulate data, create output, accept input, etc. </a:t>
            </a:r>
          </a:p>
          <a:p>
            <a:endParaRPr lang="en-US" altLang="en-US"/>
          </a:p>
        </p:txBody>
      </p:sp>
      <p:sp>
        <p:nvSpPr>
          <p:cNvPr id="6246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246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EF17519-37B0-4944-8999-4A387035EBC8}" type="slidenum">
              <a:rPr lang="en-US" altLang="en-US">
                <a:solidFill>
                  <a:schemeClr val="bg1"/>
                </a:solidFill>
              </a:rPr>
              <a:pPr/>
              <a:t>64</a:t>
            </a:fld>
            <a:endParaRPr lang="en-US" altLang="en-US">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a:spLocks noGrp="1" noChangeArrowheads="1"/>
          </p:cNvSpPr>
          <p:nvPr>
            <p:ph type="title"/>
          </p:nvPr>
        </p:nvSpPr>
        <p:spPr/>
        <p:txBody>
          <a:bodyPr/>
          <a:lstStyle/>
          <a:p>
            <a:pPr eaLnBrk="1" hangingPunct="1"/>
            <a:r>
              <a:rPr lang="en-US" altLang="en-US"/>
              <a:t>Creating a C++ Program (cont’d.)</a:t>
            </a:r>
          </a:p>
        </p:txBody>
      </p:sp>
      <p:sp>
        <p:nvSpPr>
          <p:cNvPr id="63491" name="Rectangle 7"/>
          <p:cNvSpPr>
            <a:spLocks noGrp="1" noChangeArrowheads="1"/>
          </p:cNvSpPr>
          <p:nvPr>
            <p:ph idx="1"/>
          </p:nvPr>
        </p:nvSpPr>
        <p:spPr/>
        <p:txBody>
          <a:bodyPr/>
          <a:lstStyle/>
          <a:p>
            <a:pPr eaLnBrk="1" hangingPunct="1"/>
            <a:r>
              <a:rPr lang="en-US" altLang="en-US" dirty="0"/>
              <a:t>C++ program has two parts: </a:t>
            </a:r>
          </a:p>
          <a:p>
            <a:pPr lvl="1" eaLnBrk="1" hangingPunct="1"/>
            <a:r>
              <a:rPr lang="en-US" altLang="en-US" dirty="0"/>
              <a:t>Preprocessor directives </a:t>
            </a:r>
          </a:p>
          <a:p>
            <a:pPr lvl="1" eaLnBrk="1" hangingPunct="1"/>
            <a:r>
              <a:rPr lang="en-US" altLang="en-US" dirty="0"/>
              <a:t>The program</a:t>
            </a:r>
          </a:p>
          <a:p>
            <a:pPr eaLnBrk="1" hangingPunct="1"/>
            <a:r>
              <a:rPr lang="en-US" altLang="en-US" dirty="0"/>
              <a:t>Preprocessor directives and program statements constitute C++ </a:t>
            </a:r>
            <a:r>
              <a:rPr lang="en-US" altLang="en-US" u="sng" dirty="0"/>
              <a:t>source code </a:t>
            </a:r>
            <a:r>
              <a:rPr lang="en-US" altLang="en-US" dirty="0"/>
              <a:t>(.</a:t>
            </a:r>
            <a:r>
              <a:rPr lang="en-US" altLang="en-US" dirty="0" err="1"/>
              <a:t>cpp</a:t>
            </a:r>
            <a:r>
              <a:rPr lang="en-US" altLang="en-US" dirty="0"/>
              <a:t>)</a:t>
            </a:r>
          </a:p>
          <a:p>
            <a:pPr eaLnBrk="1" hangingPunct="1"/>
            <a:r>
              <a:rPr lang="en-US" altLang="en-US" dirty="0"/>
              <a:t>Compiler generates </a:t>
            </a:r>
            <a:r>
              <a:rPr lang="en-US" altLang="en-US" u="sng" dirty="0"/>
              <a:t>object code </a:t>
            </a:r>
            <a:r>
              <a:rPr lang="en-US" altLang="en-US" dirty="0"/>
              <a:t>(.o)</a:t>
            </a:r>
          </a:p>
          <a:p>
            <a:pPr eaLnBrk="1" hangingPunct="1"/>
            <a:r>
              <a:rPr lang="en-US" altLang="en-US" dirty="0"/>
              <a:t>Executable code is produced and saved in a file with the file extension .exe</a:t>
            </a:r>
          </a:p>
          <a:p>
            <a:pPr eaLnBrk="1" hangingPunct="1"/>
            <a:endParaRPr lang="en-US" altLang="en-US" dirty="0"/>
          </a:p>
        </p:txBody>
      </p:sp>
      <p:sp>
        <p:nvSpPr>
          <p:cNvPr id="6349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349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D2DE9C4-AC30-AC46-A4C2-A03AC4E5C5C9}" type="slidenum">
              <a:rPr lang="en-US" altLang="en-US">
                <a:solidFill>
                  <a:schemeClr val="bg1"/>
                </a:solidFill>
              </a:rPr>
              <a:pPr/>
              <a:t>65</a:t>
            </a:fld>
            <a:endParaRPr lang="en-US" altLang="en-US">
              <a:solidFill>
                <a:schemeClr val="bg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rtlCol="0">
            <a:normAutofit fontScale="90000"/>
          </a:bodyPr>
          <a:lstStyle/>
          <a:p>
            <a:pPr eaLnBrk="1" fontAlgn="auto" hangingPunct="1">
              <a:spcAft>
                <a:spcPts val="0"/>
              </a:spcAft>
              <a:defRPr/>
            </a:pPr>
            <a:r>
              <a:rPr lang="en-US" dirty="0"/>
              <a:t>Debugging: Understanding and Fixing Syntax Errors</a:t>
            </a:r>
          </a:p>
        </p:txBody>
      </p:sp>
      <p:sp>
        <p:nvSpPr>
          <p:cNvPr id="64515" name="Content Placeholder 2"/>
          <p:cNvSpPr>
            <a:spLocks noGrp="1"/>
          </p:cNvSpPr>
          <p:nvPr>
            <p:ph idx="1"/>
          </p:nvPr>
        </p:nvSpPr>
        <p:spPr/>
        <p:txBody>
          <a:bodyPr/>
          <a:lstStyle/>
          <a:p>
            <a:pPr eaLnBrk="1" hangingPunct="1"/>
            <a:r>
              <a:rPr lang="en-US" altLang="en-US"/>
              <a:t>Compile a program</a:t>
            </a:r>
          </a:p>
          <a:p>
            <a:pPr lvl="1" eaLnBrk="1" hangingPunct="1"/>
            <a:r>
              <a:rPr lang="en-US" altLang="en-US"/>
              <a:t>Compiler will identify the syntax errors</a:t>
            </a:r>
          </a:p>
          <a:p>
            <a:pPr lvl="1" eaLnBrk="1" hangingPunct="1"/>
            <a:r>
              <a:rPr lang="en-US" altLang="en-US"/>
              <a:t>Specifies the line numbers where the errors occur</a:t>
            </a:r>
          </a:p>
          <a:p>
            <a:pPr lvl="2" eaLnBrk="1" hangingPunct="1">
              <a:buFontTx/>
              <a:buNone/>
            </a:pPr>
            <a:r>
              <a:rPr lang="en-US" altLang="en-US" sz="1500">
                <a:latin typeface="Courier New" charset="0"/>
                <a:ea typeface="Courier New" charset="0"/>
                <a:cs typeface="Courier New" charset="0"/>
              </a:rPr>
              <a:t>Example2_Syntax_Errors.cpp</a:t>
            </a:r>
          </a:p>
          <a:p>
            <a:pPr lvl="2" eaLnBrk="1" hangingPunct="1">
              <a:buFontTx/>
              <a:buNone/>
            </a:pPr>
            <a:r>
              <a:rPr lang="en-US" altLang="en-US" sz="1500">
                <a:latin typeface="Courier New" charset="0"/>
                <a:ea typeface="Courier New" charset="0"/>
                <a:cs typeface="Courier New" charset="0"/>
              </a:rPr>
              <a:t>c:\chapter 2 source code\example2_syntax_errors.cpp(9) : error C2146: syntax error :</a:t>
            </a:r>
          </a:p>
          <a:p>
            <a:pPr lvl="2" eaLnBrk="1" hangingPunct="1">
              <a:buFontTx/>
              <a:buNone/>
            </a:pPr>
            <a:r>
              <a:rPr lang="en-US" altLang="en-US" sz="1500">
                <a:latin typeface="Courier New" charset="0"/>
                <a:ea typeface="Courier New" charset="0"/>
                <a:cs typeface="Courier New" charset="0"/>
              </a:rPr>
              <a:t>missing ';' before identifier 'num'</a:t>
            </a:r>
          </a:p>
          <a:p>
            <a:pPr lvl="2" eaLnBrk="1" hangingPunct="1">
              <a:buFontTx/>
              <a:buNone/>
            </a:pPr>
            <a:r>
              <a:rPr lang="en-US" altLang="en-US" sz="1500">
                <a:latin typeface="Courier New" charset="0"/>
                <a:ea typeface="Courier New" charset="0"/>
                <a:cs typeface="Courier New" charset="0"/>
              </a:rPr>
              <a:t>c:\chapter 2 source code\example2_syntax_errors.cpp(11) : error C2065: 'tempNum' :</a:t>
            </a:r>
          </a:p>
          <a:p>
            <a:pPr lvl="2" eaLnBrk="1" hangingPunct="1">
              <a:buFontTx/>
              <a:buNone/>
            </a:pPr>
            <a:r>
              <a:rPr lang="en-US" altLang="en-US" sz="1500">
                <a:latin typeface="Courier New" charset="0"/>
                <a:ea typeface="Courier New" charset="0"/>
                <a:cs typeface="Courier New" charset="0"/>
              </a:rPr>
              <a:t>undeclared identifier</a:t>
            </a:r>
          </a:p>
        </p:txBody>
      </p:sp>
      <p:sp>
        <p:nvSpPr>
          <p:cNvPr id="645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451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C6560D5-065E-2940-9E9E-0711743CEFA0}" type="slidenum">
              <a:rPr lang="en-US" altLang="en-US">
                <a:solidFill>
                  <a:schemeClr val="bg1"/>
                </a:solidFill>
              </a:rPr>
              <a:pPr/>
              <a:t>66</a:t>
            </a:fld>
            <a:endParaRPr lang="en-US" altLang="en-US">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Exercise</a:t>
            </a:r>
          </a:p>
        </p:txBody>
      </p:sp>
      <p:sp>
        <p:nvSpPr>
          <p:cNvPr id="3" name="Content Placeholder 2"/>
          <p:cNvSpPr>
            <a:spLocks noGrp="1"/>
          </p:cNvSpPr>
          <p:nvPr>
            <p:ph idx="1"/>
          </p:nvPr>
        </p:nvSpPr>
        <p:spPr/>
        <p:txBody>
          <a:bodyPr/>
          <a:lstStyle/>
          <a:p>
            <a:r>
              <a:rPr lang="en-US" dirty="0"/>
              <a:t>Write a program </a:t>
            </a:r>
            <a:r>
              <a:rPr lang="en-US"/>
              <a:t>to interactively </a:t>
            </a:r>
            <a:r>
              <a:rPr lang="en-US" dirty="0"/>
              <a:t>receive two integer values from the user. The program should compute the sum, difference, product, quotient, and modulo of the second by the first number. Display the results on the screen.</a:t>
            </a:r>
          </a:p>
        </p:txBody>
      </p:sp>
      <p:sp>
        <p:nvSpPr>
          <p:cNvPr id="4" name="Slide Number Placeholder 3"/>
          <p:cNvSpPr>
            <a:spLocks noGrp="1"/>
          </p:cNvSpPr>
          <p:nvPr>
            <p:ph type="sldNum" sz="quarter" idx="10"/>
          </p:nvPr>
        </p:nvSpPr>
        <p:spPr/>
        <p:txBody>
          <a:bodyPr/>
          <a:lstStyle/>
          <a:p>
            <a:fld id="{088D07F8-51E8-D248-ABBE-42094C82E155}" type="slidenum">
              <a:rPr lang="en-US" altLang="en-US" smtClean="0"/>
              <a:pPr/>
              <a:t>67</a:t>
            </a:fld>
            <a:endParaRPr lang="en-US" altLang="en-US"/>
          </a:p>
        </p:txBody>
      </p:sp>
      <p:sp>
        <p:nvSpPr>
          <p:cNvPr id="5" name="Footer Placeholder 4"/>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884482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a:t>Program Style and Form: Syntax</a:t>
            </a:r>
          </a:p>
        </p:txBody>
      </p:sp>
      <p:sp>
        <p:nvSpPr>
          <p:cNvPr id="65539" name="Rectangle 3"/>
          <p:cNvSpPr>
            <a:spLocks noGrp="1" noChangeArrowheads="1"/>
          </p:cNvSpPr>
          <p:nvPr>
            <p:ph idx="1"/>
          </p:nvPr>
        </p:nvSpPr>
        <p:spPr/>
        <p:txBody>
          <a:bodyPr/>
          <a:lstStyle/>
          <a:p>
            <a:pPr eaLnBrk="1" hangingPunct="1">
              <a:lnSpc>
                <a:spcPct val="90000"/>
              </a:lnSpc>
            </a:pPr>
            <a:r>
              <a:rPr lang="en-US" altLang="en-US" u="sng"/>
              <a:t>Syntax rules</a:t>
            </a:r>
            <a:r>
              <a:rPr lang="en-US" altLang="en-US"/>
              <a:t>: indicate what is legal and what is not legal</a:t>
            </a:r>
          </a:p>
          <a:p>
            <a:pPr eaLnBrk="1" hangingPunct="1">
              <a:lnSpc>
                <a:spcPct val="90000"/>
              </a:lnSpc>
            </a:pPr>
            <a:r>
              <a:rPr lang="en-US" altLang="en-US"/>
              <a:t>Errors in syntax are found in compilation</a:t>
            </a:r>
          </a:p>
          <a:p>
            <a:pPr lvl="1" eaLnBrk="1" hangingPunct="1">
              <a:lnSpc>
                <a:spcPct val="90000"/>
              </a:lnSpc>
              <a:buFont typeface="Arial" charset="0"/>
              <a:buNone/>
            </a:pPr>
            <a:r>
              <a:rPr lang="en-US" altLang="en-US">
                <a:latin typeface="Courier New" charset="0"/>
              </a:rPr>
              <a:t>int x;		//Line 1</a:t>
            </a:r>
          </a:p>
          <a:p>
            <a:pPr lvl="1" eaLnBrk="1" hangingPunct="1">
              <a:lnSpc>
                <a:spcPct val="90000"/>
              </a:lnSpc>
              <a:buFont typeface="Arial" charset="0"/>
              <a:buNone/>
            </a:pPr>
            <a:r>
              <a:rPr lang="en-US" altLang="en-US">
                <a:latin typeface="Courier New" charset="0"/>
              </a:rPr>
              <a:t>int y		//Line 2: error</a:t>
            </a:r>
          </a:p>
          <a:p>
            <a:pPr lvl="1" eaLnBrk="1" hangingPunct="1">
              <a:lnSpc>
                <a:spcPct val="90000"/>
              </a:lnSpc>
              <a:buFont typeface="Arial" charset="0"/>
              <a:buNone/>
            </a:pPr>
            <a:r>
              <a:rPr lang="en-US" altLang="en-US">
                <a:latin typeface="Courier New" charset="0"/>
              </a:rPr>
              <a:t>double z;	//Line 3</a:t>
            </a:r>
          </a:p>
          <a:p>
            <a:pPr lvl="1" eaLnBrk="1" hangingPunct="1">
              <a:lnSpc>
                <a:spcPct val="90000"/>
              </a:lnSpc>
              <a:buFont typeface="Arial" charset="0"/>
              <a:buNone/>
            </a:pPr>
            <a:endParaRPr lang="en-US" altLang="en-US">
              <a:latin typeface="Courier New" charset="0"/>
            </a:endParaRPr>
          </a:p>
          <a:p>
            <a:pPr lvl="1" eaLnBrk="1" hangingPunct="1">
              <a:lnSpc>
                <a:spcPct val="90000"/>
              </a:lnSpc>
              <a:buFont typeface="Arial" charset="0"/>
              <a:buNone/>
            </a:pPr>
            <a:r>
              <a:rPr lang="en-US" altLang="en-US">
                <a:latin typeface="Courier New" charset="0"/>
              </a:rPr>
              <a:t>y = w + x;	//Line 4: error</a:t>
            </a:r>
          </a:p>
          <a:p>
            <a:pPr eaLnBrk="1" hangingPunct="1">
              <a:lnSpc>
                <a:spcPct val="90000"/>
              </a:lnSpc>
              <a:buFontTx/>
              <a:buNone/>
            </a:pPr>
            <a:endParaRPr lang="en-US" altLang="en-US"/>
          </a:p>
        </p:txBody>
      </p:sp>
      <p:sp>
        <p:nvSpPr>
          <p:cNvPr id="6554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554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C0E792E-4D75-1E48-A68D-E4426A0885F1}" type="slidenum">
              <a:rPr lang="en-US" altLang="en-US">
                <a:solidFill>
                  <a:schemeClr val="bg1"/>
                </a:solidFill>
              </a:rPr>
              <a:pPr/>
              <a:t>68</a:t>
            </a:fld>
            <a:endParaRPr lang="en-US" altLang="en-US">
              <a:solidFill>
                <a:schemeClr val="bg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en-US"/>
              <a:t>Use of Blanks</a:t>
            </a:r>
          </a:p>
        </p:txBody>
      </p:sp>
      <p:sp>
        <p:nvSpPr>
          <p:cNvPr id="66563" name="Rectangle 3"/>
          <p:cNvSpPr>
            <a:spLocks noGrp="1" noChangeArrowheads="1"/>
          </p:cNvSpPr>
          <p:nvPr>
            <p:ph idx="1"/>
          </p:nvPr>
        </p:nvSpPr>
        <p:spPr/>
        <p:txBody>
          <a:bodyPr/>
          <a:lstStyle/>
          <a:p>
            <a:pPr eaLnBrk="1" hangingPunct="1"/>
            <a:r>
              <a:rPr lang="en-US" altLang="en-US"/>
              <a:t>In C++, you use one or more blanks to separate numbers when data is input</a:t>
            </a:r>
          </a:p>
          <a:p>
            <a:pPr eaLnBrk="1" hangingPunct="1"/>
            <a:r>
              <a:rPr lang="en-US" altLang="en-US"/>
              <a:t>Blanks are also used to separate reserved words and identifiers from each other and from other symbols</a:t>
            </a:r>
          </a:p>
          <a:p>
            <a:pPr eaLnBrk="1" hangingPunct="1"/>
            <a:r>
              <a:rPr lang="en-US" altLang="en-US"/>
              <a:t>Blanks must never appear within a reserved word or identifier</a:t>
            </a:r>
          </a:p>
        </p:txBody>
      </p:sp>
      <p:sp>
        <p:nvSpPr>
          <p:cNvPr id="665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656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0805EEC-3352-AF4B-85D0-CFBC3AAD2607}" type="slidenum">
              <a:rPr lang="en-US" altLang="en-US">
                <a:solidFill>
                  <a:schemeClr val="bg1"/>
                </a:solidFill>
              </a:rPr>
              <a:pPr/>
              <a:t>69</a:t>
            </a:fld>
            <a:endParaRPr lang="en-US" altLang="en-US">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a:t>Introduction</a:t>
            </a:r>
          </a:p>
        </p:txBody>
      </p:sp>
      <p:sp>
        <p:nvSpPr>
          <p:cNvPr id="7171" name="Content Placeholder 2"/>
          <p:cNvSpPr>
            <a:spLocks noGrp="1"/>
          </p:cNvSpPr>
          <p:nvPr>
            <p:ph idx="1"/>
          </p:nvPr>
        </p:nvSpPr>
        <p:spPr/>
        <p:txBody>
          <a:bodyPr/>
          <a:lstStyle/>
          <a:p>
            <a:pPr eaLnBrk="1" hangingPunct="1"/>
            <a:r>
              <a:rPr lang="en-US" altLang="en-US" u="sng" dirty="0"/>
              <a:t>Computer program</a:t>
            </a:r>
            <a:r>
              <a:rPr lang="en-US" altLang="en-US" dirty="0"/>
              <a:t>	</a:t>
            </a:r>
          </a:p>
          <a:p>
            <a:pPr lvl="1" eaLnBrk="1" hangingPunct="1"/>
            <a:r>
              <a:rPr lang="en-US" altLang="en-US" dirty="0"/>
              <a:t>Sequence of statements whose objective is to accomplish a task</a:t>
            </a:r>
          </a:p>
          <a:p>
            <a:pPr eaLnBrk="1" hangingPunct="1"/>
            <a:r>
              <a:rPr lang="en-US" altLang="en-US" u="sng" dirty="0"/>
              <a:t>Programming </a:t>
            </a:r>
          </a:p>
          <a:p>
            <a:pPr lvl="1" eaLnBrk="1" hangingPunct="1"/>
            <a:r>
              <a:rPr lang="en-US" altLang="en-US" dirty="0"/>
              <a:t>Process of planning and creating a program</a:t>
            </a:r>
          </a:p>
          <a:p>
            <a:pPr eaLnBrk="1" hangingPunct="1"/>
            <a:r>
              <a:rPr lang="en-US" altLang="en-US" dirty="0"/>
              <a:t>Real-world analogy: a recipe for cooking</a:t>
            </a:r>
          </a:p>
        </p:txBody>
      </p:sp>
      <p:sp>
        <p:nvSpPr>
          <p:cNvPr id="717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717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D99723F-A8D8-264C-A2D9-3CD21911FCB4}" type="slidenum">
              <a:rPr lang="en-US" altLang="en-US">
                <a:solidFill>
                  <a:schemeClr val="bg1"/>
                </a:solidFill>
              </a:rPr>
              <a:pPr/>
              <a:t>7</a:t>
            </a:fld>
            <a:endParaRPr lang="en-US"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p:nvPr>
        </p:nvSpPr>
        <p:spPr>
          <a:xfrm>
            <a:off x="457200" y="274638"/>
            <a:ext cx="8229600" cy="1249362"/>
          </a:xfrm>
        </p:spPr>
        <p:txBody>
          <a:bodyPr/>
          <a:lstStyle/>
          <a:p>
            <a:pPr eaLnBrk="1" hangingPunct="1"/>
            <a:r>
              <a:rPr lang="en-US" altLang="en-US"/>
              <a:t>Use of Semicolons, Brackets, and Commas</a:t>
            </a:r>
          </a:p>
        </p:txBody>
      </p:sp>
      <p:sp>
        <p:nvSpPr>
          <p:cNvPr id="67587" name="Rectangle 5"/>
          <p:cNvSpPr>
            <a:spLocks noGrp="1" noChangeArrowheads="1"/>
          </p:cNvSpPr>
          <p:nvPr>
            <p:ph idx="1"/>
          </p:nvPr>
        </p:nvSpPr>
        <p:spPr/>
        <p:txBody>
          <a:bodyPr/>
          <a:lstStyle/>
          <a:p>
            <a:pPr eaLnBrk="1" hangingPunct="1"/>
            <a:r>
              <a:rPr lang="en-US" altLang="en-US"/>
              <a:t>All C++ statements end with a semicolon</a:t>
            </a:r>
          </a:p>
          <a:p>
            <a:pPr lvl="1" eaLnBrk="1" hangingPunct="1"/>
            <a:r>
              <a:rPr lang="en-US" altLang="en-US"/>
              <a:t>Also called a </a:t>
            </a:r>
            <a:r>
              <a:rPr lang="en-US" altLang="en-US" u="sng"/>
              <a:t>statement terminator</a:t>
            </a:r>
          </a:p>
          <a:p>
            <a:pPr eaLnBrk="1" hangingPunct="1"/>
            <a:r>
              <a:rPr lang="en-US" altLang="en-US"/>
              <a:t>{ and } are not C++ statements  </a:t>
            </a:r>
          </a:p>
          <a:p>
            <a:pPr lvl="1" eaLnBrk="1" hangingPunct="1"/>
            <a:r>
              <a:rPr lang="en-US" altLang="en-US"/>
              <a:t>Can be regarded as delimiters</a:t>
            </a:r>
          </a:p>
          <a:p>
            <a:pPr eaLnBrk="1" hangingPunct="1"/>
            <a:r>
              <a:rPr lang="en-US" altLang="en-US"/>
              <a:t>Commas separate items in a list</a:t>
            </a:r>
          </a:p>
          <a:p>
            <a:pPr eaLnBrk="1" hangingPunct="1"/>
            <a:endParaRPr lang="en-US" altLang="en-US"/>
          </a:p>
        </p:txBody>
      </p:sp>
      <p:sp>
        <p:nvSpPr>
          <p:cNvPr id="6758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758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18429D8-9D08-2C40-BB9C-90B82B14E0CB}" type="slidenum">
              <a:rPr lang="en-US" altLang="en-US">
                <a:solidFill>
                  <a:schemeClr val="bg1"/>
                </a:solidFill>
              </a:rPr>
              <a:pPr/>
              <a:t>70</a:t>
            </a:fld>
            <a:endParaRPr lang="en-US" altLang="en-US">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ChangeArrowheads="1"/>
          </p:cNvSpPr>
          <p:nvPr>
            <p:ph type="title"/>
          </p:nvPr>
        </p:nvSpPr>
        <p:spPr/>
        <p:txBody>
          <a:bodyPr/>
          <a:lstStyle/>
          <a:p>
            <a:pPr eaLnBrk="1" hangingPunct="1"/>
            <a:r>
              <a:rPr lang="en-US" altLang="en-US"/>
              <a:t>Semantics</a:t>
            </a:r>
          </a:p>
        </p:txBody>
      </p:sp>
      <p:sp>
        <p:nvSpPr>
          <p:cNvPr id="68611" name="Rectangle 5"/>
          <p:cNvSpPr>
            <a:spLocks noGrp="1" noChangeArrowheads="1"/>
          </p:cNvSpPr>
          <p:nvPr>
            <p:ph idx="1"/>
          </p:nvPr>
        </p:nvSpPr>
        <p:spPr/>
        <p:txBody>
          <a:bodyPr/>
          <a:lstStyle/>
          <a:p>
            <a:pPr eaLnBrk="1" hangingPunct="1"/>
            <a:r>
              <a:rPr lang="en-US" altLang="en-US" u="sng"/>
              <a:t>Semantics</a:t>
            </a:r>
            <a:r>
              <a:rPr lang="en-US" altLang="en-US"/>
              <a:t>: set of rules that gives meaning to a language</a:t>
            </a:r>
          </a:p>
          <a:p>
            <a:pPr lvl="1" eaLnBrk="1" hangingPunct="1"/>
            <a:r>
              <a:rPr lang="en-US" altLang="en-US"/>
              <a:t>Possible to remove all syntax errors in a program and still not have it run</a:t>
            </a:r>
          </a:p>
          <a:p>
            <a:pPr lvl="1" eaLnBrk="1" hangingPunct="1"/>
            <a:r>
              <a:rPr lang="en-US" altLang="en-US"/>
              <a:t>Even if it runs, it may still not do what you meant it to do </a:t>
            </a:r>
          </a:p>
          <a:p>
            <a:pPr eaLnBrk="1" hangingPunct="1"/>
            <a:r>
              <a:rPr lang="en-US" altLang="en-US"/>
              <a:t>Ex: </a:t>
            </a:r>
            <a:r>
              <a:rPr lang="en-US" altLang="en-US">
                <a:latin typeface="Courier New" charset="0"/>
              </a:rPr>
              <a:t>2 + 3 * 5</a:t>
            </a:r>
            <a:r>
              <a:rPr lang="en-US" altLang="en-US"/>
              <a:t>  and  </a:t>
            </a:r>
            <a:r>
              <a:rPr lang="en-US" altLang="en-US">
                <a:latin typeface="Courier New" charset="0"/>
              </a:rPr>
              <a:t>(2 + 3) * 5</a:t>
            </a:r>
          </a:p>
          <a:p>
            <a:pPr eaLnBrk="1" hangingPunct="1">
              <a:buFontTx/>
              <a:buNone/>
            </a:pPr>
            <a:r>
              <a:rPr lang="en-US" altLang="en-US"/>
              <a:t>	are both syntactically correct expressions, but have different meanings</a:t>
            </a:r>
          </a:p>
        </p:txBody>
      </p:sp>
      <p:sp>
        <p:nvSpPr>
          <p:cNvPr id="686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861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A1D6AF-A184-D441-886F-D9C6C5BDEF9E}" type="slidenum">
              <a:rPr lang="en-US" altLang="en-US">
                <a:solidFill>
                  <a:schemeClr val="bg1"/>
                </a:solidFill>
              </a:rPr>
              <a:pPr/>
              <a:t>71</a:t>
            </a:fld>
            <a:endParaRPr lang="en-US" altLang="en-US">
              <a:solidFill>
                <a:schemeClr val="bg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en-US"/>
              <a:t>Naming Identifiers</a:t>
            </a:r>
          </a:p>
        </p:txBody>
      </p:sp>
      <p:sp>
        <p:nvSpPr>
          <p:cNvPr id="69635" name="Rectangle 3"/>
          <p:cNvSpPr>
            <a:spLocks noGrp="1" noChangeArrowheads="1"/>
          </p:cNvSpPr>
          <p:nvPr>
            <p:ph idx="1"/>
          </p:nvPr>
        </p:nvSpPr>
        <p:spPr/>
        <p:txBody>
          <a:bodyPr/>
          <a:lstStyle/>
          <a:p>
            <a:pPr eaLnBrk="1" hangingPunct="1"/>
            <a:r>
              <a:rPr lang="en-US" altLang="en-US"/>
              <a:t>Identifiers can be </a:t>
            </a:r>
            <a:r>
              <a:rPr lang="en-US" altLang="en-US" u="sng"/>
              <a:t>self-documenting</a:t>
            </a:r>
            <a:r>
              <a:rPr lang="en-US" altLang="en-US"/>
              <a:t>:</a:t>
            </a:r>
          </a:p>
          <a:p>
            <a:pPr lvl="1" eaLnBrk="1" hangingPunct="1"/>
            <a:r>
              <a:rPr lang="en-US" altLang="en-US">
                <a:latin typeface="Courier New" charset="0"/>
              </a:rPr>
              <a:t>CENTIMETERS_PER_INCH</a:t>
            </a:r>
          </a:p>
          <a:p>
            <a:pPr eaLnBrk="1" hangingPunct="1"/>
            <a:r>
              <a:rPr lang="en-US" altLang="en-US"/>
              <a:t>Avoid </a:t>
            </a:r>
            <a:r>
              <a:rPr lang="en-US" altLang="en-US" u="sng"/>
              <a:t>run-together words </a:t>
            </a:r>
            <a:r>
              <a:rPr lang="en-US" altLang="en-US"/>
              <a:t>:</a:t>
            </a:r>
          </a:p>
          <a:p>
            <a:pPr lvl="1" eaLnBrk="1" hangingPunct="1"/>
            <a:r>
              <a:rPr lang="en-US" altLang="en-US">
                <a:latin typeface="Courier New" charset="0"/>
              </a:rPr>
              <a:t>annualsale</a:t>
            </a:r>
          </a:p>
          <a:p>
            <a:pPr lvl="1" eaLnBrk="1" hangingPunct="1"/>
            <a:r>
              <a:rPr lang="en-US" altLang="en-US"/>
              <a:t>Solution:</a:t>
            </a:r>
          </a:p>
          <a:p>
            <a:pPr lvl="2" eaLnBrk="1" hangingPunct="1"/>
            <a:r>
              <a:rPr lang="en-US" altLang="en-US"/>
              <a:t>Capitalizing the beginning of each new word: </a:t>
            </a:r>
            <a:r>
              <a:rPr lang="en-US" altLang="en-US">
                <a:latin typeface="Courier New" charset="0"/>
              </a:rPr>
              <a:t>annualSale</a:t>
            </a:r>
            <a:endParaRPr lang="en-US" altLang="en-US"/>
          </a:p>
          <a:p>
            <a:pPr lvl="2" eaLnBrk="1" hangingPunct="1"/>
            <a:r>
              <a:rPr lang="en-US" altLang="en-US"/>
              <a:t>Inserting an underscore just before a new word: </a:t>
            </a:r>
            <a:r>
              <a:rPr lang="en-US" altLang="en-US">
                <a:latin typeface="Courier New" charset="0"/>
              </a:rPr>
              <a:t>annual_sale</a:t>
            </a:r>
          </a:p>
        </p:txBody>
      </p:sp>
      <p:sp>
        <p:nvSpPr>
          <p:cNvPr id="696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6963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39EBF22-3986-5B44-810C-11542788E09B}" type="slidenum">
              <a:rPr lang="en-US" altLang="en-US">
                <a:solidFill>
                  <a:schemeClr val="bg1"/>
                </a:solidFill>
              </a:rPr>
              <a:pPr/>
              <a:t>72</a:t>
            </a:fld>
            <a:endParaRPr lang="en-US" altLang="en-US">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a:t>Prompt Lines</a:t>
            </a:r>
          </a:p>
        </p:txBody>
      </p:sp>
      <p:sp>
        <p:nvSpPr>
          <p:cNvPr id="70659" name="Rectangle 3"/>
          <p:cNvSpPr>
            <a:spLocks noGrp="1" noChangeArrowheads="1"/>
          </p:cNvSpPr>
          <p:nvPr>
            <p:ph idx="1"/>
          </p:nvPr>
        </p:nvSpPr>
        <p:spPr/>
        <p:txBody>
          <a:bodyPr/>
          <a:lstStyle/>
          <a:p>
            <a:pPr eaLnBrk="1" hangingPunct="1"/>
            <a:r>
              <a:rPr lang="en-US" altLang="en-US" u="sng"/>
              <a:t>Prompt lines</a:t>
            </a:r>
            <a:r>
              <a:rPr lang="en-US" altLang="en-US"/>
              <a:t>: executable statements that inform the user what to do</a:t>
            </a:r>
          </a:p>
          <a:p>
            <a:pPr lvl="1" eaLnBrk="1" hangingPunct="1">
              <a:buFont typeface="Arial" charset="0"/>
              <a:buNone/>
            </a:pPr>
            <a:endParaRPr lang="en-US" altLang="en-US" sz="1700">
              <a:latin typeface="Courier New" charset="0"/>
            </a:endParaRPr>
          </a:p>
          <a:p>
            <a:pPr lvl="1" eaLnBrk="1" hangingPunct="1">
              <a:buFont typeface="Arial" charset="0"/>
              <a:buNone/>
            </a:pPr>
            <a:r>
              <a:rPr lang="en-US" altLang="en-US" sz="1800">
                <a:latin typeface="Courier New" charset="0"/>
              </a:rPr>
              <a:t>cout &lt;&lt; "Please enter a number between 1 and 10 and "</a:t>
            </a:r>
          </a:p>
          <a:p>
            <a:pPr lvl="1" eaLnBrk="1" hangingPunct="1">
              <a:buFont typeface="Arial" charset="0"/>
              <a:buNone/>
            </a:pPr>
            <a:r>
              <a:rPr lang="en-US" altLang="en-US" sz="1800">
                <a:latin typeface="Courier New" charset="0"/>
              </a:rPr>
              <a:t>     &lt;&lt; "press the return key" &lt;&lt; endl;</a:t>
            </a:r>
          </a:p>
          <a:p>
            <a:pPr lvl="1" eaLnBrk="1" hangingPunct="1">
              <a:buFont typeface="Arial" charset="0"/>
              <a:buNone/>
            </a:pPr>
            <a:r>
              <a:rPr lang="en-US" altLang="en-US" sz="1800">
                <a:latin typeface="Courier New" charset="0"/>
              </a:rPr>
              <a:t>cin &gt;&gt; num;</a:t>
            </a:r>
          </a:p>
          <a:p>
            <a:pPr eaLnBrk="1" hangingPunct="1"/>
            <a:endParaRPr lang="en-US" altLang="en-US" sz="1700">
              <a:latin typeface="Courier New" charset="0"/>
            </a:endParaRPr>
          </a:p>
          <a:p>
            <a:pPr eaLnBrk="1" hangingPunct="1"/>
            <a:r>
              <a:rPr lang="en-US" altLang="en-US"/>
              <a:t>Always include prompt lines when input is needed from users</a:t>
            </a:r>
          </a:p>
        </p:txBody>
      </p:sp>
      <p:sp>
        <p:nvSpPr>
          <p:cNvPr id="7066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7066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D1720EB-E220-5D4B-901A-9FB5D070EDC5}" type="slidenum">
              <a:rPr lang="en-US" altLang="en-US">
                <a:solidFill>
                  <a:schemeClr val="bg1"/>
                </a:solidFill>
              </a:rPr>
              <a:pPr/>
              <a:t>73</a:t>
            </a:fld>
            <a:endParaRPr lang="en-US" altLang="en-US">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ChangeArrowheads="1"/>
          </p:cNvSpPr>
          <p:nvPr>
            <p:ph type="title"/>
          </p:nvPr>
        </p:nvSpPr>
        <p:spPr/>
        <p:txBody>
          <a:bodyPr/>
          <a:lstStyle/>
          <a:p>
            <a:pPr eaLnBrk="1" hangingPunct="1"/>
            <a:r>
              <a:rPr lang="en-US" altLang="en-US"/>
              <a:t>Documentation</a:t>
            </a:r>
          </a:p>
        </p:txBody>
      </p:sp>
      <p:sp>
        <p:nvSpPr>
          <p:cNvPr id="71683" name="Rectangle 5"/>
          <p:cNvSpPr>
            <a:spLocks noGrp="1" noChangeArrowheads="1"/>
          </p:cNvSpPr>
          <p:nvPr>
            <p:ph idx="1"/>
          </p:nvPr>
        </p:nvSpPr>
        <p:spPr/>
        <p:txBody>
          <a:bodyPr/>
          <a:lstStyle/>
          <a:p>
            <a:pPr eaLnBrk="1" hangingPunct="1"/>
            <a:r>
              <a:rPr lang="en-US" altLang="en-US"/>
              <a:t>A well-documented program is easier to understand and modify</a:t>
            </a:r>
          </a:p>
          <a:p>
            <a:pPr eaLnBrk="1" hangingPunct="1"/>
            <a:r>
              <a:rPr lang="en-US" altLang="en-US"/>
              <a:t>You use comments to document programs</a:t>
            </a:r>
          </a:p>
          <a:p>
            <a:pPr eaLnBrk="1" hangingPunct="1"/>
            <a:r>
              <a:rPr lang="en-US" altLang="en-US"/>
              <a:t>Comments should appear in a program to:</a:t>
            </a:r>
          </a:p>
          <a:p>
            <a:pPr lvl="1" eaLnBrk="1" hangingPunct="1"/>
            <a:r>
              <a:rPr lang="en-US" altLang="en-US"/>
              <a:t>Explain the purpose of the program</a:t>
            </a:r>
          </a:p>
          <a:p>
            <a:pPr lvl="1" eaLnBrk="1" hangingPunct="1"/>
            <a:r>
              <a:rPr lang="en-US" altLang="en-US"/>
              <a:t>Identify who wrote it</a:t>
            </a:r>
          </a:p>
          <a:p>
            <a:pPr lvl="1" eaLnBrk="1" hangingPunct="1"/>
            <a:r>
              <a:rPr lang="en-US" altLang="en-US"/>
              <a:t>Explain the purpose of particular statements</a:t>
            </a:r>
          </a:p>
        </p:txBody>
      </p:sp>
      <p:sp>
        <p:nvSpPr>
          <p:cNvPr id="7168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7168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8E65FEF-21EE-A54C-9BE8-8E801F08541F}" type="slidenum">
              <a:rPr lang="en-US" altLang="en-US">
                <a:solidFill>
                  <a:schemeClr val="bg1"/>
                </a:solidFill>
              </a:rPr>
              <a:pPr/>
              <a:t>74</a:t>
            </a:fld>
            <a:endParaRPr lang="en-US" altLang="en-US">
              <a:solidFill>
                <a:schemeClr val="bg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a:t>Form and Style</a:t>
            </a:r>
          </a:p>
        </p:txBody>
      </p:sp>
      <p:sp>
        <p:nvSpPr>
          <p:cNvPr id="72707" name="Rectangle 3"/>
          <p:cNvSpPr>
            <a:spLocks noGrp="1" noChangeArrowheads="1"/>
          </p:cNvSpPr>
          <p:nvPr>
            <p:ph idx="1"/>
          </p:nvPr>
        </p:nvSpPr>
        <p:spPr/>
        <p:txBody>
          <a:bodyPr/>
          <a:lstStyle/>
          <a:p>
            <a:pPr eaLnBrk="1" hangingPunct="1"/>
            <a:r>
              <a:rPr lang="en-US" altLang="en-US" dirty="0"/>
              <a:t>Consider two ways of declaring variables:</a:t>
            </a:r>
          </a:p>
          <a:p>
            <a:pPr lvl="1" eaLnBrk="1" hangingPunct="1"/>
            <a:r>
              <a:rPr lang="en-US" altLang="en-US" dirty="0"/>
              <a:t>Method 1</a:t>
            </a:r>
          </a:p>
          <a:p>
            <a:pPr eaLnBrk="1" hangingPunct="1">
              <a:buFontTx/>
              <a:buNone/>
            </a:pPr>
            <a:r>
              <a:rPr lang="en-US" altLang="en-US" sz="2400" dirty="0"/>
              <a:t>		</a:t>
            </a:r>
            <a:r>
              <a:rPr lang="en-US" altLang="en-US" sz="2400" dirty="0" err="1">
                <a:latin typeface="Courier New" charset="0"/>
              </a:rPr>
              <a:t>int</a:t>
            </a:r>
            <a:r>
              <a:rPr lang="en-US" altLang="en-US" sz="2400" dirty="0">
                <a:latin typeface="Courier New" charset="0"/>
              </a:rPr>
              <a:t> feet, inch;</a:t>
            </a:r>
          </a:p>
          <a:p>
            <a:pPr eaLnBrk="1" hangingPunct="1">
              <a:buFontTx/>
              <a:buNone/>
            </a:pPr>
            <a:r>
              <a:rPr lang="en-US" altLang="en-US" sz="2400" dirty="0">
                <a:latin typeface="Courier New" charset="0"/>
              </a:rPr>
              <a:t>		</a:t>
            </a:r>
            <a:r>
              <a:rPr lang="en-US" altLang="en-US" sz="2400" dirty="0">
                <a:solidFill>
                  <a:srgbClr val="3333FF"/>
                </a:solidFill>
                <a:latin typeface="Courier New" charset="0"/>
              </a:rPr>
              <a:t>double x, y;</a:t>
            </a:r>
          </a:p>
          <a:p>
            <a:pPr lvl="1" eaLnBrk="1" hangingPunct="1"/>
            <a:r>
              <a:rPr lang="en-US" altLang="en-US" dirty="0"/>
              <a:t>Method 2</a:t>
            </a:r>
          </a:p>
          <a:p>
            <a:pPr lvl="1" eaLnBrk="1" hangingPunct="1">
              <a:buFont typeface="Arial" charset="0"/>
              <a:buNone/>
            </a:pPr>
            <a:r>
              <a:rPr lang="en-US" altLang="en-US" sz="2200" dirty="0"/>
              <a:t>		</a:t>
            </a:r>
            <a:r>
              <a:rPr lang="en-US" altLang="en-US" dirty="0" err="1">
                <a:latin typeface="Courier New" charset="0"/>
              </a:rPr>
              <a:t>int</a:t>
            </a:r>
            <a:r>
              <a:rPr lang="en-US" altLang="en-US" dirty="0">
                <a:latin typeface="Courier New" charset="0"/>
              </a:rPr>
              <a:t> </a:t>
            </a:r>
            <a:r>
              <a:rPr lang="en-US" altLang="en-US" dirty="0" err="1">
                <a:latin typeface="Courier New" charset="0"/>
              </a:rPr>
              <a:t>feet,inch;</a:t>
            </a:r>
            <a:r>
              <a:rPr lang="en-US" altLang="en-US" dirty="0" err="1">
                <a:solidFill>
                  <a:srgbClr val="3333FF"/>
                </a:solidFill>
                <a:latin typeface="Courier New" charset="0"/>
              </a:rPr>
              <a:t>double</a:t>
            </a:r>
            <a:r>
              <a:rPr lang="en-US" altLang="en-US" dirty="0">
                <a:solidFill>
                  <a:srgbClr val="3333FF"/>
                </a:solidFill>
                <a:latin typeface="Courier New" charset="0"/>
              </a:rPr>
              <a:t> </a:t>
            </a:r>
            <a:r>
              <a:rPr lang="en-US" altLang="en-US" dirty="0" err="1">
                <a:solidFill>
                  <a:srgbClr val="3333FF"/>
                </a:solidFill>
                <a:latin typeface="Courier New" charset="0"/>
              </a:rPr>
              <a:t>x,y</a:t>
            </a:r>
            <a:r>
              <a:rPr lang="en-US" altLang="en-US" dirty="0">
                <a:solidFill>
                  <a:srgbClr val="3333FF"/>
                </a:solidFill>
                <a:latin typeface="Courier New" charset="0"/>
              </a:rPr>
              <a:t>;</a:t>
            </a:r>
          </a:p>
          <a:p>
            <a:pPr eaLnBrk="1" hangingPunct="1"/>
            <a:r>
              <a:rPr lang="en-US" altLang="en-US" dirty="0"/>
              <a:t>Both are correct; however, the second is hard to read</a:t>
            </a:r>
          </a:p>
        </p:txBody>
      </p:sp>
      <p:sp>
        <p:nvSpPr>
          <p:cNvPr id="7270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7270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C363F0F-F7DB-194C-81EB-ACA484E728F6}" type="slidenum">
              <a:rPr lang="en-US" altLang="en-US">
                <a:solidFill>
                  <a:schemeClr val="bg1"/>
                </a:solidFill>
              </a:rPr>
              <a:pPr/>
              <a:t>75</a:t>
            </a:fld>
            <a:endParaRPr lang="en-US" altLang="en-US">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en-US"/>
              <a:t>More on Assignment Statements</a:t>
            </a:r>
          </a:p>
        </p:txBody>
      </p:sp>
      <p:sp>
        <p:nvSpPr>
          <p:cNvPr id="73731" name="Rectangle 3"/>
          <p:cNvSpPr>
            <a:spLocks noGrp="1" noChangeArrowheads="1"/>
          </p:cNvSpPr>
          <p:nvPr>
            <p:ph idx="1"/>
          </p:nvPr>
        </p:nvSpPr>
        <p:spPr/>
        <p:txBody>
          <a:bodyPr/>
          <a:lstStyle/>
          <a:p>
            <a:pPr eaLnBrk="1" hangingPunct="1">
              <a:defRPr/>
            </a:pPr>
            <a:r>
              <a:rPr lang="en-US" altLang="en-US" dirty="0"/>
              <a:t>Two forms of assignment</a:t>
            </a:r>
          </a:p>
          <a:p>
            <a:pPr lvl="1" eaLnBrk="1" hangingPunct="1">
              <a:defRPr/>
            </a:pPr>
            <a:r>
              <a:rPr lang="en-US" altLang="en-US" dirty="0"/>
              <a:t>Simple and compound</a:t>
            </a:r>
          </a:p>
          <a:p>
            <a:pPr lvl="1" eaLnBrk="1" hangingPunct="1">
              <a:defRPr/>
            </a:pPr>
            <a:r>
              <a:rPr lang="en-US" altLang="en-US" dirty="0"/>
              <a:t>Compound operators provide more concise notation</a:t>
            </a:r>
          </a:p>
          <a:p>
            <a:pPr eaLnBrk="1" hangingPunct="1">
              <a:defRPr/>
            </a:pPr>
            <a:r>
              <a:rPr lang="en-US" altLang="en-US" dirty="0"/>
              <a:t>Compound operators: </a:t>
            </a:r>
            <a:r>
              <a:rPr lang="en-US" altLang="en-US" sz="2400" dirty="0">
                <a:latin typeface="Courier New" panose="02070309020205020404" pitchFamily="49" charset="0"/>
                <a:cs typeface="Courier New" panose="02070309020205020404" pitchFamily="49" charset="0"/>
              </a:rPr>
              <a:t>+=</a:t>
            </a:r>
            <a:r>
              <a:rPr lang="en-US" altLang="en-US" dirty="0"/>
              <a:t>, </a:t>
            </a:r>
            <a:r>
              <a:rPr lang="en-US" altLang="en-US" sz="2400" dirty="0">
                <a:latin typeface="Courier New" panose="02070309020205020404" pitchFamily="49" charset="0"/>
                <a:cs typeface="Courier New" panose="02070309020205020404" pitchFamily="49" charset="0"/>
              </a:rPr>
              <a:t>-=</a:t>
            </a:r>
            <a:r>
              <a:rPr lang="en-US" altLang="en-US" dirty="0"/>
              <a:t>, </a:t>
            </a:r>
            <a:r>
              <a:rPr lang="en-US" altLang="en-US" sz="2400" dirty="0">
                <a:latin typeface="Courier New" panose="02070309020205020404" pitchFamily="49" charset="0"/>
                <a:cs typeface="Courier New" panose="02070309020205020404" pitchFamily="49" charset="0"/>
              </a:rPr>
              <a:t>*=</a:t>
            </a:r>
            <a:r>
              <a:rPr lang="en-US" altLang="en-US" dirty="0"/>
              <a:t>, </a:t>
            </a:r>
            <a:r>
              <a:rPr lang="en-US" altLang="en-US" sz="2400" dirty="0">
                <a:latin typeface="Courier New" panose="02070309020205020404" pitchFamily="49" charset="0"/>
                <a:cs typeface="Courier New" panose="02070309020205020404" pitchFamily="49" charset="0"/>
              </a:rPr>
              <a:t>/=</a:t>
            </a:r>
            <a:r>
              <a:rPr lang="en-US" altLang="en-US" dirty="0"/>
              <a:t>, </a:t>
            </a:r>
            <a:r>
              <a:rPr lang="en-US" altLang="en-US" sz="2400" dirty="0">
                <a:latin typeface="Courier New" panose="02070309020205020404" pitchFamily="49" charset="0"/>
                <a:cs typeface="Courier New" panose="02070309020205020404" pitchFamily="49" charset="0"/>
              </a:rPr>
              <a:t>%=</a:t>
            </a:r>
          </a:p>
          <a:p>
            <a:pPr eaLnBrk="1" hangingPunct="1">
              <a:defRPr/>
            </a:pPr>
            <a:r>
              <a:rPr lang="en-US" altLang="en-US" dirty="0">
                <a:cs typeface="Courier New" panose="02070309020205020404" pitchFamily="49" charset="0"/>
              </a:rPr>
              <a:t>Simple assignment</a:t>
            </a:r>
          </a:p>
          <a:p>
            <a:pPr marL="0" indent="0" eaLnBrk="1" hangingPunct="1">
              <a:buFont typeface="Arial" charset="0"/>
              <a:buNone/>
              <a:defRPr/>
            </a:pPr>
            <a:r>
              <a:rPr lang="en-US" altLang="en-US" sz="2400" dirty="0">
                <a:latin typeface="Courier New" pitchFamily="49" charset="0"/>
                <a:cs typeface="Courier New" panose="02070309020205020404" pitchFamily="49" charset="0"/>
              </a:rPr>
              <a:t>		</a:t>
            </a:r>
            <a:r>
              <a:rPr lang="en-US" altLang="en-US" sz="2400" dirty="0">
                <a:latin typeface="Courier New" pitchFamily="49" charset="0"/>
              </a:rPr>
              <a:t>x = x * y;</a:t>
            </a:r>
          </a:p>
          <a:p>
            <a:pPr eaLnBrk="1" hangingPunct="1">
              <a:defRPr/>
            </a:pPr>
            <a:r>
              <a:rPr lang="en-US" altLang="en-US" dirty="0">
                <a:solidFill>
                  <a:prstClr val="black"/>
                </a:solidFill>
                <a:cs typeface="Courier New" panose="02070309020205020404" pitchFamily="49" charset="0"/>
              </a:rPr>
              <a:t>Compound assignment</a:t>
            </a:r>
            <a:endParaRPr lang="en-US" altLang="en-US" sz="2400" dirty="0">
              <a:latin typeface="Courier New" pitchFamily="49" charset="0"/>
            </a:endParaRPr>
          </a:p>
          <a:p>
            <a:pPr eaLnBrk="1" hangingPunct="1">
              <a:buFontTx/>
              <a:buNone/>
              <a:defRPr/>
            </a:pPr>
            <a:r>
              <a:rPr lang="en-US" altLang="en-US" sz="2400" dirty="0">
                <a:latin typeface="Courier New" pitchFamily="49" charset="0"/>
              </a:rPr>
              <a:t>			x *= y;</a:t>
            </a:r>
          </a:p>
        </p:txBody>
      </p:sp>
      <p:sp>
        <p:nvSpPr>
          <p:cNvPr id="7373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7373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07C6E21-0565-7B4F-8B16-184340980B20}" type="slidenum">
              <a:rPr lang="en-US" altLang="en-US">
                <a:solidFill>
                  <a:schemeClr val="bg1"/>
                </a:solidFill>
              </a:rPr>
              <a:pPr/>
              <a:t>76</a:t>
            </a:fld>
            <a:endParaRPr lang="en-US" altLang="en-US">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65C9-9ABA-4C9B-92CC-AE352DFDD78F}"/>
              </a:ext>
            </a:extLst>
          </p:cNvPr>
          <p:cNvSpPr>
            <a:spLocks noGrp="1"/>
          </p:cNvSpPr>
          <p:nvPr>
            <p:ph type="title"/>
          </p:nvPr>
        </p:nvSpPr>
        <p:spPr/>
        <p:txBody>
          <a:bodyPr/>
          <a:lstStyle/>
          <a:p>
            <a:r>
              <a:rPr lang="en-GB" dirty="0"/>
              <a:t>Overview on Input/</a:t>
            </a:r>
            <a:r>
              <a:rPr lang="en-GB" dirty="0" err="1"/>
              <a:t>Outpu</a:t>
            </a:r>
            <a:endParaRPr lang="en-GB" dirty="0"/>
          </a:p>
        </p:txBody>
      </p:sp>
      <p:sp>
        <p:nvSpPr>
          <p:cNvPr id="3" name="Content Placeholder 2">
            <a:extLst>
              <a:ext uri="{FF2B5EF4-FFF2-40B4-BE49-F238E27FC236}">
                <a16:creationId xmlns:a16="http://schemas.microsoft.com/office/drawing/2014/main" id="{351E6323-8F79-4523-BBF5-C1E17E850F29}"/>
              </a:ext>
            </a:extLst>
          </p:cNvPr>
          <p:cNvSpPr>
            <a:spLocks noGrp="1"/>
          </p:cNvSpPr>
          <p:nvPr>
            <p:ph idx="1"/>
          </p:nvPr>
        </p:nvSpPr>
        <p:spPr/>
        <p:txBody>
          <a:bodyPr/>
          <a:lstStyle/>
          <a:p>
            <a:r>
              <a:rPr lang="en-GB" dirty="0"/>
              <a:t>Students are asked to go through chapter 3 for details on I/O in C++</a:t>
            </a:r>
          </a:p>
          <a:p>
            <a:r>
              <a:rPr lang="en-GB" dirty="0" err="1"/>
              <a:t>cin</a:t>
            </a:r>
            <a:r>
              <a:rPr lang="en-GB" dirty="0"/>
              <a:t> can be used to input the value of more than one variable</a:t>
            </a:r>
          </a:p>
          <a:p>
            <a:r>
              <a:rPr lang="en-GB" dirty="0"/>
              <a:t>The syntax is </a:t>
            </a:r>
            <a:r>
              <a:rPr lang="en-GB" dirty="0" err="1"/>
              <a:t>cin</a:t>
            </a:r>
            <a:r>
              <a:rPr lang="en-GB" dirty="0"/>
              <a:t>&gt;&gt;var1&gt;&gt;var2…</a:t>
            </a:r>
          </a:p>
        </p:txBody>
      </p:sp>
      <p:sp>
        <p:nvSpPr>
          <p:cNvPr id="4" name="Slide Number Placeholder 3">
            <a:extLst>
              <a:ext uri="{FF2B5EF4-FFF2-40B4-BE49-F238E27FC236}">
                <a16:creationId xmlns:a16="http://schemas.microsoft.com/office/drawing/2014/main" id="{BB079F6F-7DD0-4369-B484-C1C2628E6287}"/>
              </a:ext>
            </a:extLst>
          </p:cNvPr>
          <p:cNvSpPr>
            <a:spLocks noGrp="1"/>
          </p:cNvSpPr>
          <p:nvPr>
            <p:ph type="sldNum" sz="quarter" idx="10"/>
          </p:nvPr>
        </p:nvSpPr>
        <p:spPr/>
        <p:txBody>
          <a:bodyPr/>
          <a:lstStyle/>
          <a:p>
            <a:fld id="{088D07F8-51E8-D248-ABBE-42094C82E155}" type="slidenum">
              <a:rPr lang="en-US" altLang="en-US" smtClean="0"/>
              <a:pPr/>
              <a:t>77</a:t>
            </a:fld>
            <a:endParaRPr lang="en-US" altLang="en-US"/>
          </a:p>
        </p:txBody>
      </p:sp>
      <p:sp>
        <p:nvSpPr>
          <p:cNvPr id="5" name="Footer Placeholder 4">
            <a:extLst>
              <a:ext uri="{FF2B5EF4-FFF2-40B4-BE49-F238E27FC236}">
                <a16:creationId xmlns:a16="http://schemas.microsoft.com/office/drawing/2014/main" id="{888648F9-4A91-4C9C-A6CC-90799E66ABF1}"/>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4003334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A02A-EB7B-49B1-B2E6-4EFDD5DE5F5E}"/>
              </a:ext>
            </a:extLst>
          </p:cNvPr>
          <p:cNvSpPr>
            <a:spLocks noGrp="1"/>
          </p:cNvSpPr>
          <p:nvPr>
            <p:ph type="title"/>
          </p:nvPr>
        </p:nvSpPr>
        <p:spPr/>
        <p:txBody>
          <a:bodyPr/>
          <a:lstStyle/>
          <a:p>
            <a:r>
              <a:rPr lang="en-GB" dirty="0" err="1"/>
              <a:t>cin</a:t>
            </a:r>
            <a:r>
              <a:rPr lang="en-GB" dirty="0"/>
              <a:t> and the get Function</a:t>
            </a:r>
          </a:p>
        </p:txBody>
      </p:sp>
      <p:sp>
        <p:nvSpPr>
          <p:cNvPr id="3" name="Content Placeholder 2">
            <a:extLst>
              <a:ext uri="{FF2B5EF4-FFF2-40B4-BE49-F238E27FC236}">
                <a16:creationId xmlns:a16="http://schemas.microsoft.com/office/drawing/2014/main" id="{775D9D34-4390-40B0-9B32-376F43246DD0}"/>
              </a:ext>
            </a:extLst>
          </p:cNvPr>
          <p:cNvSpPr>
            <a:spLocks noGrp="1"/>
          </p:cNvSpPr>
          <p:nvPr>
            <p:ph idx="1"/>
          </p:nvPr>
        </p:nvSpPr>
        <p:spPr>
          <a:xfrm>
            <a:off x="0" y="1417638"/>
            <a:ext cx="9144000" cy="5440362"/>
          </a:xfrm>
        </p:spPr>
        <p:txBody>
          <a:bodyPr/>
          <a:lstStyle/>
          <a:p>
            <a:r>
              <a:rPr lang="en-GB" dirty="0"/>
              <a:t>Ordinarily when making an input using extraction operator &gt;&gt; skips all the white space.</a:t>
            </a:r>
          </a:p>
          <a:p>
            <a:r>
              <a:rPr lang="en-GB" dirty="0"/>
              <a:t>Consider the following code:</a:t>
            </a:r>
          </a:p>
          <a:p>
            <a:r>
              <a:rPr lang="en-GB" dirty="0"/>
              <a:t>char ch1, ch2;</a:t>
            </a:r>
          </a:p>
          <a:p>
            <a:r>
              <a:rPr lang="en-GB" dirty="0"/>
              <a:t>Int </a:t>
            </a:r>
            <a:r>
              <a:rPr lang="en-GB" dirty="0" err="1"/>
              <a:t>num</a:t>
            </a:r>
            <a:endParaRPr lang="en-GB" dirty="0"/>
          </a:p>
          <a:p>
            <a:r>
              <a:rPr lang="en-GB" dirty="0"/>
              <a:t>Now consider the following statement:</a:t>
            </a:r>
          </a:p>
          <a:p>
            <a:r>
              <a:rPr lang="en-GB" dirty="0" err="1"/>
              <a:t>cin</a:t>
            </a:r>
            <a:r>
              <a:rPr lang="en-GB" dirty="0"/>
              <a:t> &gt;&gt; ch1 &gt;&gt; ch2 &gt;&gt; </a:t>
            </a:r>
            <a:r>
              <a:rPr lang="en-GB" dirty="0" err="1"/>
              <a:t>num</a:t>
            </a:r>
            <a:r>
              <a:rPr lang="en-GB" dirty="0"/>
              <a:t>; and that the user input: </a:t>
            </a:r>
          </a:p>
          <a:p>
            <a:r>
              <a:rPr lang="en-GB" dirty="0"/>
              <a:t>A 25</a:t>
            </a:r>
          </a:p>
          <a:p>
            <a:r>
              <a:rPr lang="en-GB" dirty="0"/>
              <a:t>In this case, ‘A’ is stored in ch1, the blank is skipped by the extraction operator, ‘2’ is stored in ch2, and 5 in </a:t>
            </a:r>
            <a:r>
              <a:rPr lang="en-GB" dirty="0" err="1"/>
              <a:t>num</a:t>
            </a:r>
            <a:r>
              <a:rPr lang="en-GB" dirty="0"/>
              <a:t>    </a:t>
            </a:r>
          </a:p>
        </p:txBody>
      </p:sp>
      <p:sp>
        <p:nvSpPr>
          <p:cNvPr id="4" name="Slide Number Placeholder 3">
            <a:extLst>
              <a:ext uri="{FF2B5EF4-FFF2-40B4-BE49-F238E27FC236}">
                <a16:creationId xmlns:a16="http://schemas.microsoft.com/office/drawing/2014/main" id="{82F7E462-22DE-4B88-BCD9-2199E366839C}"/>
              </a:ext>
            </a:extLst>
          </p:cNvPr>
          <p:cNvSpPr>
            <a:spLocks noGrp="1"/>
          </p:cNvSpPr>
          <p:nvPr>
            <p:ph type="sldNum" sz="quarter" idx="10"/>
          </p:nvPr>
        </p:nvSpPr>
        <p:spPr/>
        <p:txBody>
          <a:bodyPr/>
          <a:lstStyle/>
          <a:p>
            <a:fld id="{088D07F8-51E8-D248-ABBE-42094C82E155}" type="slidenum">
              <a:rPr lang="en-US" altLang="en-US" smtClean="0"/>
              <a:pPr/>
              <a:t>78</a:t>
            </a:fld>
            <a:endParaRPr lang="en-US" altLang="en-US"/>
          </a:p>
        </p:txBody>
      </p:sp>
      <p:sp>
        <p:nvSpPr>
          <p:cNvPr id="5" name="Footer Placeholder 4">
            <a:extLst>
              <a:ext uri="{FF2B5EF4-FFF2-40B4-BE49-F238E27FC236}">
                <a16:creationId xmlns:a16="http://schemas.microsoft.com/office/drawing/2014/main" id="{17828CAB-723D-4528-8158-FD54F22670DB}"/>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263154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8F9D01-537B-4172-ADE7-3D143575EA60}"/>
              </a:ext>
            </a:extLst>
          </p:cNvPr>
          <p:cNvSpPr>
            <a:spLocks noGrp="1"/>
          </p:cNvSpPr>
          <p:nvPr>
            <p:ph idx="1"/>
          </p:nvPr>
        </p:nvSpPr>
        <p:spPr>
          <a:xfrm>
            <a:off x="-52388" y="-42863"/>
            <a:ext cx="9196388" cy="6721475"/>
          </a:xfrm>
        </p:spPr>
        <p:txBody>
          <a:bodyPr/>
          <a:lstStyle/>
          <a:p>
            <a:r>
              <a:rPr lang="en-GB" dirty="0"/>
              <a:t>It is now </a:t>
            </a:r>
            <a:r>
              <a:rPr lang="en-GB" dirty="0" err="1"/>
              <a:t>obvioius</a:t>
            </a:r>
            <a:r>
              <a:rPr lang="en-GB" dirty="0"/>
              <a:t> that we can not use the extraction operator to input such data.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F3B4A7A7-EF98-4ED6-B0E8-FDA09EA38A5E}"/>
              </a:ext>
            </a:extLst>
          </p:cNvPr>
          <p:cNvSpPr>
            <a:spLocks noGrp="1"/>
          </p:cNvSpPr>
          <p:nvPr>
            <p:ph type="sldNum" sz="quarter" idx="10"/>
          </p:nvPr>
        </p:nvSpPr>
        <p:spPr/>
        <p:txBody>
          <a:bodyPr/>
          <a:lstStyle/>
          <a:p>
            <a:fld id="{088D07F8-51E8-D248-ABBE-42094C82E155}" type="slidenum">
              <a:rPr lang="en-US" altLang="en-US" smtClean="0"/>
              <a:pPr/>
              <a:t>79</a:t>
            </a:fld>
            <a:endParaRPr lang="en-US" altLang="en-US"/>
          </a:p>
        </p:txBody>
      </p:sp>
      <p:sp>
        <p:nvSpPr>
          <p:cNvPr id="5" name="Footer Placeholder 4">
            <a:extLst>
              <a:ext uri="{FF2B5EF4-FFF2-40B4-BE49-F238E27FC236}">
                <a16:creationId xmlns:a16="http://schemas.microsoft.com/office/drawing/2014/main" id="{E963DD4A-EE87-457E-AD38-D8015835317B}"/>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BCB4FBEB-F193-444D-AF15-75573117FE60}"/>
              </a:ext>
            </a:extLst>
          </p:cNvPr>
          <p:cNvPicPr>
            <a:picLocks noChangeAspect="1"/>
          </p:cNvPicPr>
          <p:nvPr/>
        </p:nvPicPr>
        <p:blipFill>
          <a:blip r:embed="rId2"/>
          <a:stretch>
            <a:fillRect/>
          </a:stretch>
        </p:blipFill>
        <p:spPr>
          <a:xfrm>
            <a:off x="-52388" y="1524000"/>
            <a:ext cx="9144000" cy="2209800"/>
          </a:xfrm>
          <a:prstGeom prst="rect">
            <a:avLst/>
          </a:prstGeom>
        </p:spPr>
      </p:pic>
      <p:pic>
        <p:nvPicPr>
          <p:cNvPr id="7" name="Picture 6">
            <a:extLst>
              <a:ext uri="{FF2B5EF4-FFF2-40B4-BE49-F238E27FC236}">
                <a16:creationId xmlns:a16="http://schemas.microsoft.com/office/drawing/2014/main" id="{16B2F1E2-3FAB-4D7F-857A-F6462432D6AD}"/>
              </a:ext>
            </a:extLst>
          </p:cNvPr>
          <p:cNvPicPr>
            <a:picLocks noChangeAspect="1"/>
          </p:cNvPicPr>
          <p:nvPr/>
        </p:nvPicPr>
        <p:blipFill>
          <a:blip r:embed="rId3"/>
          <a:stretch>
            <a:fillRect/>
          </a:stretch>
        </p:blipFill>
        <p:spPr>
          <a:xfrm>
            <a:off x="-85726" y="3733800"/>
            <a:ext cx="9144000" cy="2743200"/>
          </a:xfrm>
          <a:prstGeom prst="rect">
            <a:avLst/>
          </a:prstGeom>
        </p:spPr>
      </p:pic>
    </p:spTree>
    <p:extLst>
      <p:ext uri="{BB962C8B-B14F-4D97-AF65-F5344CB8AC3E}">
        <p14:creationId xmlns:p14="http://schemas.microsoft.com/office/powerpoint/2010/main" val="586881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a:t>A Quick Look at a C++ Program</a:t>
            </a:r>
          </a:p>
        </p:txBody>
      </p:sp>
      <p:sp>
        <p:nvSpPr>
          <p:cNvPr id="8195"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sp>
        <p:nvSpPr>
          <p:cNvPr id="819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8C300D-01FF-B045-8A18-53B3D43A22AB}" type="slidenum">
              <a:rPr lang="en-US" altLang="en-US">
                <a:solidFill>
                  <a:schemeClr val="bg1"/>
                </a:solidFill>
              </a:rPr>
              <a:pPr/>
              <a:t>8</a:t>
            </a:fld>
            <a:endParaRPr lang="en-US" altLang="en-US">
              <a:solidFill>
                <a:schemeClr val="bg1"/>
              </a:solidFill>
            </a:endParaRPr>
          </a:p>
        </p:txBody>
      </p:sp>
      <p:sp>
        <p:nvSpPr>
          <p:cNvPr id="6" name="Content Placeholder 2"/>
          <p:cNvSpPr>
            <a:spLocks noGrp="1"/>
          </p:cNvSpPr>
          <p:nvPr>
            <p:ph idx="1"/>
          </p:nvPr>
        </p:nvSpPr>
        <p:spPr>
          <a:xfrm>
            <a:off x="304800" y="1425521"/>
            <a:ext cx="8229600" cy="4822879"/>
          </a:xfrm>
        </p:spPr>
        <p:txBody>
          <a:bodyPr/>
          <a:lstStyle/>
          <a:p>
            <a:pPr marL="457200" lvl="1" indent="0" eaLnBrk="1" hangingPunct="1">
              <a:buNone/>
            </a:pPr>
            <a:r>
              <a:rPr lang="en-US" altLang="en-US" sz="3200" dirty="0">
                <a:solidFill>
                  <a:srgbClr val="00B050"/>
                </a:solidFill>
              </a:rPr>
              <a:t>//A simple C++ program</a:t>
            </a:r>
          </a:p>
          <a:p>
            <a:pPr marL="457200" lvl="1" indent="0" eaLnBrk="1" hangingPunct="1">
              <a:buNone/>
            </a:pPr>
            <a:r>
              <a:rPr lang="en-US" altLang="en-US" sz="3200" i="1" dirty="0">
                <a:solidFill>
                  <a:srgbClr val="3333FF"/>
                </a:solidFill>
              </a:rPr>
              <a:t>#include&lt;</a:t>
            </a:r>
            <a:r>
              <a:rPr lang="en-US" altLang="en-US" sz="3200" i="1" dirty="0" err="1">
                <a:solidFill>
                  <a:srgbClr val="3333FF"/>
                </a:solidFill>
              </a:rPr>
              <a:t>iostream</a:t>
            </a:r>
            <a:r>
              <a:rPr lang="en-US" altLang="en-US" sz="3200" i="1" dirty="0">
                <a:solidFill>
                  <a:srgbClr val="3333FF"/>
                </a:solidFill>
              </a:rPr>
              <a:t>&gt;</a:t>
            </a:r>
          </a:p>
          <a:p>
            <a:pPr marL="457200" lvl="1" indent="0" eaLnBrk="1" hangingPunct="1">
              <a:buNone/>
            </a:pPr>
            <a:r>
              <a:rPr lang="en-US" altLang="en-US" sz="3200" i="1" dirty="0">
                <a:solidFill>
                  <a:srgbClr val="333399"/>
                </a:solidFill>
              </a:rPr>
              <a:t>using namespace </a:t>
            </a:r>
            <a:r>
              <a:rPr lang="en-US" altLang="en-US" sz="3200" i="1" dirty="0" err="1">
                <a:solidFill>
                  <a:srgbClr val="333399"/>
                </a:solidFill>
              </a:rPr>
              <a:t>std</a:t>
            </a:r>
            <a:r>
              <a:rPr lang="en-US" altLang="en-US" sz="3200" i="1" dirty="0">
                <a:solidFill>
                  <a:srgbClr val="333399"/>
                </a:solidFill>
              </a:rPr>
              <a:t>;</a:t>
            </a:r>
          </a:p>
          <a:p>
            <a:pPr marL="457200" lvl="1" indent="0" eaLnBrk="1" hangingPunct="1">
              <a:buNone/>
            </a:pPr>
            <a:r>
              <a:rPr lang="en-US" altLang="en-US" sz="3200" i="1" dirty="0" err="1">
                <a:solidFill>
                  <a:srgbClr val="3333FF"/>
                </a:solidFill>
              </a:rPr>
              <a:t>int</a:t>
            </a:r>
            <a:r>
              <a:rPr lang="en-US" altLang="en-US" sz="3200" i="1" dirty="0"/>
              <a:t> main() </a:t>
            </a:r>
            <a:r>
              <a:rPr lang="en-US" altLang="en-US" sz="3200" i="1" dirty="0">
                <a:solidFill>
                  <a:srgbClr val="00B050"/>
                </a:solidFill>
              </a:rPr>
              <a:t>{</a:t>
            </a:r>
          </a:p>
          <a:p>
            <a:pPr marL="457200" lvl="1" indent="0" eaLnBrk="1" hangingPunct="1">
              <a:buNone/>
            </a:pPr>
            <a:endParaRPr lang="en-US" altLang="en-US" sz="3200" i="1" dirty="0">
              <a:solidFill>
                <a:srgbClr val="00B050"/>
              </a:solidFill>
            </a:endParaRPr>
          </a:p>
          <a:p>
            <a:pPr marL="457200" lvl="1" indent="0" eaLnBrk="1" hangingPunct="1">
              <a:buNone/>
            </a:pPr>
            <a:r>
              <a:rPr lang="en-US" altLang="en-US" sz="3200" i="1" dirty="0">
                <a:solidFill>
                  <a:srgbClr val="00B050"/>
                </a:solidFill>
              </a:rPr>
              <a:t>}</a:t>
            </a:r>
          </a:p>
        </p:txBody>
      </p:sp>
      <p:sp>
        <p:nvSpPr>
          <p:cNvPr id="3" name="Snip Diagonal Corner Rectangle 2"/>
          <p:cNvSpPr/>
          <p:nvPr/>
        </p:nvSpPr>
        <p:spPr>
          <a:xfrm>
            <a:off x="1135117" y="3836960"/>
            <a:ext cx="3505200" cy="582640"/>
          </a:xfrm>
          <a:prstGeom prst="snip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cout</a:t>
            </a:r>
            <a:r>
              <a:rPr lang="en-US" dirty="0"/>
              <a:t>&lt;&lt;“Hello World!”&lt;&lt;</a:t>
            </a:r>
            <a:r>
              <a:rPr lang="en-US" dirty="0" err="1"/>
              <a:t>endl</a:t>
            </a:r>
            <a:r>
              <a:rPr lang="en-US" dirty="0"/>
              <a:t>;</a:t>
            </a:r>
          </a:p>
          <a:p>
            <a:r>
              <a:rPr lang="en-US" dirty="0"/>
              <a:t>return 0;</a:t>
            </a:r>
          </a:p>
        </p:txBody>
      </p:sp>
      <p:sp>
        <p:nvSpPr>
          <p:cNvPr id="4" name="Snip Single Corner Rectangle 3"/>
          <p:cNvSpPr/>
          <p:nvPr/>
        </p:nvSpPr>
        <p:spPr>
          <a:xfrm>
            <a:off x="6400800" y="1676400"/>
            <a:ext cx="2286000" cy="4572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Single line Comment</a:t>
            </a:r>
            <a:endParaRPr lang="en-US" dirty="0"/>
          </a:p>
        </p:txBody>
      </p:sp>
      <p:cxnSp>
        <p:nvCxnSpPr>
          <p:cNvPr id="7" name="Straight Arrow Connector 6"/>
          <p:cNvCxnSpPr>
            <a:stCxn id="4" idx="2"/>
          </p:cNvCxnSpPr>
          <p:nvPr/>
        </p:nvCxnSpPr>
        <p:spPr>
          <a:xfrm flipH="1" flipV="1">
            <a:off x="4800600" y="1730375"/>
            <a:ext cx="1600200" cy="17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Snip Single Corner Rectangle 12"/>
          <p:cNvSpPr/>
          <p:nvPr/>
        </p:nvSpPr>
        <p:spPr>
          <a:xfrm>
            <a:off x="6400800" y="2119476"/>
            <a:ext cx="2286000" cy="4572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a:t>
            </a:r>
          </a:p>
        </p:txBody>
      </p:sp>
      <p:cxnSp>
        <p:nvCxnSpPr>
          <p:cNvPr id="14" name="Straight Arrow Connector 13"/>
          <p:cNvCxnSpPr>
            <a:stCxn id="13" idx="2"/>
          </p:cNvCxnSpPr>
          <p:nvPr/>
        </p:nvCxnSpPr>
        <p:spPr>
          <a:xfrm flipH="1" flipV="1">
            <a:off x="4191000" y="2256494"/>
            <a:ext cx="2209800" cy="91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nip Single Corner Rectangle 14"/>
          <p:cNvSpPr/>
          <p:nvPr/>
        </p:nvSpPr>
        <p:spPr>
          <a:xfrm>
            <a:off x="6385034" y="2608858"/>
            <a:ext cx="2286000" cy="718893"/>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Tells compiler to use </a:t>
            </a:r>
            <a:r>
              <a:rPr lang="en-US" dirty="0" err="1"/>
              <a:t>std</a:t>
            </a:r>
            <a:r>
              <a:rPr lang="en-US" dirty="0"/>
              <a:t> namespace</a:t>
            </a:r>
          </a:p>
        </p:txBody>
      </p:sp>
      <p:cxnSp>
        <p:nvCxnSpPr>
          <p:cNvPr id="16" name="Straight Arrow Connector 15"/>
          <p:cNvCxnSpPr>
            <a:stCxn id="15" idx="2"/>
          </p:cNvCxnSpPr>
          <p:nvPr/>
        </p:nvCxnSpPr>
        <p:spPr>
          <a:xfrm flipH="1" flipV="1">
            <a:off x="4419601" y="2889413"/>
            <a:ext cx="1965433" cy="78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p:cNvSpPr/>
          <p:nvPr/>
        </p:nvSpPr>
        <p:spPr>
          <a:xfrm>
            <a:off x="6387661" y="3306821"/>
            <a:ext cx="2286000" cy="4572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 Function</a:t>
            </a:r>
          </a:p>
        </p:txBody>
      </p:sp>
      <p:cxnSp>
        <p:nvCxnSpPr>
          <p:cNvPr id="18" name="Straight Arrow Connector 17"/>
          <p:cNvCxnSpPr/>
          <p:nvPr/>
        </p:nvCxnSpPr>
        <p:spPr>
          <a:xfrm flipH="1" flipV="1">
            <a:off x="3048000" y="3463843"/>
            <a:ext cx="3373821" cy="228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nip Single Corner Rectangle 19"/>
          <p:cNvSpPr/>
          <p:nvPr/>
        </p:nvSpPr>
        <p:spPr>
          <a:xfrm>
            <a:off x="6379779" y="3801718"/>
            <a:ext cx="2286000" cy="81328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Body of the main(), it contain the code to execute</a:t>
            </a:r>
          </a:p>
        </p:txBody>
      </p:sp>
      <p:cxnSp>
        <p:nvCxnSpPr>
          <p:cNvPr id="21" name="Straight Arrow Connector 20"/>
          <p:cNvCxnSpPr/>
          <p:nvPr/>
        </p:nvCxnSpPr>
        <p:spPr>
          <a:xfrm flipH="1" flipV="1">
            <a:off x="4779579" y="4153212"/>
            <a:ext cx="1600200" cy="17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grpId="1" nodeType="clickEffect">
                                  <p:stCondLst>
                                    <p:cond delay="0"/>
                                  </p:stCondLst>
                                  <p:childTnLst>
                                    <p:animEffect transition="out" filter="barn(inVertic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6" presetClass="exit" presetSubtype="21" fill="hold" nodeType="withEffect">
                                  <p:stCondLst>
                                    <p:cond delay="0"/>
                                  </p:stCondLst>
                                  <p:childTnLst>
                                    <p:animEffect transition="out" filter="barn(inVertic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xit" presetSubtype="4" fill="hold" grpId="1" nodeType="clickEffect">
                                  <p:stCondLst>
                                    <p:cond delay="0"/>
                                  </p:stCondLst>
                                  <p:childTnLst>
                                    <p:anim calcmode="lin" valueType="num">
                                      <p:cBhvr additive="base">
                                        <p:cTn id="28" dur="500"/>
                                        <p:tgtEl>
                                          <p:spTgt spid="13"/>
                                        </p:tgtEl>
                                        <p:attrNameLst>
                                          <p:attrName>ppt_y</p:attrName>
                                        </p:attrNameLst>
                                      </p:cBhvr>
                                      <p:tavLst>
                                        <p:tav tm="0">
                                          <p:val>
                                            <p:strVal val="#ppt_y"/>
                                          </p:val>
                                        </p:tav>
                                        <p:tav tm="100000">
                                          <p:val>
                                            <p:strVal val="#ppt_y+#ppt_h*1.125000"/>
                                          </p:val>
                                        </p:tav>
                                      </p:tavLst>
                                    </p:anim>
                                    <p:animEffect transition="out" filter="wipe(down)">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2" presetClass="exit" presetSubtype="4" fill="hold" nodeType="withEffect">
                                  <p:stCondLst>
                                    <p:cond delay="0"/>
                                  </p:stCondLst>
                                  <p:childTnLst>
                                    <p:anim calcmode="lin" valueType="num">
                                      <p:cBhvr additive="base">
                                        <p:cTn id="32" dur="500"/>
                                        <p:tgtEl>
                                          <p:spTgt spid="14"/>
                                        </p:tgtEl>
                                        <p:attrNameLst>
                                          <p:attrName>ppt_y</p:attrName>
                                        </p:attrNameLst>
                                      </p:cBhvr>
                                      <p:tavLst>
                                        <p:tav tm="0">
                                          <p:val>
                                            <p:strVal val="#ppt_y"/>
                                          </p:val>
                                        </p:tav>
                                        <p:tav tm="100000">
                                          <p:val>
                                            <p:strVal val="#ppt_y+#ppt_h*1.125000"/>
                                          </p:val>
                                        </p:tav>
                                      </p:tavLst>
                                    </p:anim>
                                    <p:animEffect transition="out" filter="wipe(down)">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12" presetClass="entr" presetSubtype="4"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ppt_y</p:attrName>
                                        </p:attrNameLst>
                                      </p:cBhvr>
                                      <p:tavLst>
                                        <p:tav tm="0">
                                          <p:val>
                                            <p:strVal val="#ppt_y+#ppt_h*1.125000"/>
                                          </p:val>
                                        </p:tav>
                                        <p:tav tm="100000">
                                          <p:val>
                                            <p:strVal val="#ppt_y"/>
                                          </p:val>
                                        </p:tav>
                                      </p:tavLst>
                                    </p:anim>
                                    <p:animEffect transition="in" filter="wipe(up)">
                                      <p:cBhvr>
                                        <p:cTn id="38" dur="500"/>
                                        <p:tgtEl>
                                          <p:spTgt spid="16"/>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ppt_y</p:attrName>
                                        </p:attrNameLst>
                                      </p:cBhvr>
                                      <p:tavLst>
                                        <p:tav tm="0">
                                          <p:val>
                                            <p:strVal val="#ppt_y+#ppt_h*1.125000"/>
                                          </p:val>
                                        </p:tav>
                                        <p:tav tm="100000">
                                          <p:val>
                                            <p:strVal val="#ppt_y"/>
                                          </p:val>
                                        </p:tav>
                                      </p:tavLst>
                                    </p:anim>
                                    <p:animEffect transition="in" filter="wipe(up)">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xit" presetSubtype="10" fill="hold" grpId="1" nodeType="clickEffect">
                                  <p:stCondLst>
                                    <p:cond delay="0"/>
                                  </p:stCondLst>
                                  <p:childTnLst>
                                    <p:animEffect transition="out" filter="randombar(horizontal)">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4" presetClass="exit" presetSubtype="10" fill="hold" nodeType="withEffect">
                                  <p:stCondLst>
                                    <p:cond delay="0"/>
                                  </p:stCondLst>
                                  <p:childTnLst>
                                    <p:animEffect transition="out" filter="randombar(horizontal)">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childTnLst>
                          </p:cTn>
                        </p:par>
                        <p:par>
                          <p:cTn id="51" fill="hold">
                            <p:stCondLst>
                              <p:cond delay="500"/>
                            </p:stCondLst>
                            <p:childTnLst>
                              <p:par>
                                <p:cTn id="52" presetID="6" presetClass="entr" presetSubtype="16"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circle(in)">
                                      <p:cBhvr>
                                        <p:cTn id="54" dur="2000"/>
                                        <p:tgtEl>
                                          <p:spTgt spid="18"/>
                                        </p:tgtEl>
                                      </p:cBhvr>
                                    </p:animEffect>
                                  </p:childTnLst>
                                </p:cTn>
                              </p:par>
                            </p:childTnLst>
                          </p:cTn>
                        </p:par>
                        <p:par>
                          <p:cTn id="55" fill="hold">
                            <p:stCondLst>
                              <p:cond delay="2500"/>
                            </p:stCondLst>
                            <p:childTnLst>
                              <p:par>
                                <p:cTn id="56" presetID="6" presetClass="entr" presetSubtype="16"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circle(in)">
                                      <p:cBhvr>
                                        <p:cTn id="58" dur="20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xit" presetSubtype="32" fill="hold" grpId="1" nodeType="clickEffect">
                                  <p:stCondLst>
                                    <p:cond delay="0"/>
                                  </p:stCondLst>
                                  <p:childTnLst>
                                    <p:animEffect transition="out" filter="circle(out)">
                                      <p:cBhvr>
                                        <p:cTn id="62" dur="2000"/>
                                        <p:tgtEl>
                                          <p:spTgt spid="17"/>
                                        </p:tgtEl>
                                      </p:cBhvr>
                                    </p:animEffect>
                                    <p:set>
                                      <p:cBhvr>
                                        <p:cTn id="63" dur="1" fill="hold">
                                          <p:stCondLst>
                                            <p:cond delay="1999"/>
                                          </p:stCondLst>
                                        </p:cTn>
                                        <p:tgtEl>
                                          <p:spTgt spid="17"/>
                                        </p:tgtEl>
                                        <p:attrNameLst>
                                          <p:attrName>style.visibility</p:attrName>
                                        </p:attrNameLst>
                                      </p:cBhvr>
                                      <p:to>
                                        <p:strVal val="hidden"/>
                                      </p:to>
                                    </p:set>
                                  </p:childTnLst>
                                </p:cTn>
                              </p:par>
                              <p:par>
                                <p:cTn id="64" presetID="6" presetClass="exit" presetSubtype="32" fill="hold" nodeType="withEffect">
                                  <p:stCondLst>
                                    <p:cond delay="0"/>
                                  </p:stCondLst>
                                  <p:childTnLst>
                                    <p:animEffect transition="out" filter="circle(out)">
                                      <p:cBhvr>
                                        <p:cTn id="65" dur="2000"/>
                                        <p:tgtEl>
                                          <p:spTgt spid="18"/>
                                        </p:tgtEl>
                                      </p:cBhvr>
                                    </p:animEffect>
                                    <p:set>
                                      <p:cBhvr>
                                        <p:cTn id="66" dur="1" fill="hold">
                                          <p:stCondLst>
                                            <p:cond delay="1999"/>
                                          </p:stCondLst>
                                        </p:cTn>
                                        <p:tgtEl>
                                          <p:spTgt spid="18"/>
                                        </p:tgtEl>
                                        <p:attrNameLst>
                                          <p:attrName>style.visibility</p:attrName>
                                        </p:attrNameLst>
                                      </p:cBhvr>
                                      <p:to>
                                        <p:strVal val="hidden"/>
                                      </p:to>
                                    </p:set>
                                  </p:childTnLst>
                                </p:cTn>
                              </p:par>
                            </p:childTnLst>
                          </p:cTn>
                        </p:par>
                        <p:par>
                          <p:cTn id="67" fill="hold">
                            <p:stCondLst>
                              <p:cond delay="2000"/>
                            </p:stCondLst>
                            <p:childTnLst>
                              <p:par>
                                <p:cTn id="68" presetID="6" presetClass="entr" presetSubtype="16" fill="hold"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circle(in)">
                                      <p:cBhvr>
                                        <p:cTn id="70" dur="2000"/>
                                        <p:tgtEl>
                                          <p:spTgt spid="21"/>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circle(in)">
                                      <p:cBhvr>
                                        <p:cTn id="73" dur="1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xit" presetSubtype="32" fill="hold" grpId="1" nodeType="clickEffect">
                                  <p:stCondLst>
                                    <p:cond delay="0"/>
                                  </p:stCondLst>
                                  <p:childTnLst>
                                    <p:animEffect transition="out" filter="circle(out)">
                                      <p:cBhvr>
                                        <p:cTn id="77" dur="2000"/>
                                        <p:tgtEl>
                                          <p:spTgt spid="20"/>
                                        </p:tgtEl>
                                      </p:cBhvr>
                                    </p:animEffect>
                                    <p:set>
                                      <p:cBhvr>
                                        <p:cTn id="78" dur="1" fill="hold">
                                          <p:stCondLst>
                                            <p:cond delay="1999"/>
                                          </p:stCondLst>
                                        </p:cTn>
                                        <p:tgtEl>
                                          <p:spTgt spid="20"/>
                                        </p:tgtEl>
                                        <p:attrNameLst>
                                          <p:attrName>style.visibility</p:attrName>
                                        </p:attrNameLst>
                                      </p:cBhvr>
                                      <p:to>
                                        <p:strVal val="hidden"/>
                                      </p:to>
                                    </p:set>
                                  </p:childTnLst>
                                </p:cTn>
                              </p:par>
                            </p:childTnLst>
                          </p:cTn>
                        </p:par>
                        <p:par>
                          <p:cTn id="79" fill="hold">
                            <p:stCondLst>
                              <p:cond delay="2000"/>
                            </p:stCondLst>
                            <p:childTnLst>
                              <p:par>
                                <p:cTn id="80" presetID="6" presetClass="exit" presetSubtype="32" fill="hold" nodeType="afterEffect">
                                  <p:stCondLst>
                                    <p:cond delay="0"/>
                                  </p:stCondLst>
                                  <p:childTnLst>
                                    <p:animEffect transition="out" filter="circle(out)">
                                      <p:cBhvr>
                                        <p:cTn id="81" dur="2000"/>
                                        <p:tgtEl>
                                          <p:spTgt spid="21"/>
                                        </p:tgtEl>
                                      </p:cBhvr>
                                    </p:animEffect>
                                    <p:set>
                                      <p:cBhvr>
                                        <p:cTn id="82" dur="1" fill="hold">
                                          <p:stCondLst>
                                            <p:cond delay="1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3" grpId="0" animBg="1"/>
      <p:bldP spid="13" grpId="1" animBg="1"/>
      <p:bldP spid="15" grpId="0" animBg="1"/>
      <p:bldP spid="15" grpId="1" animBg="1"/>
      <p:bldP spid="17" grpId="0" animBg="1"/>
      <p:bldP spid="17" grpId="1" animBg="1"/>
      <p:bldP spid="20" grpId="0" animBg="1"/>
      <p:bldP spid="20"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08AB5-7461-430C-9067-0F4DFD0319E7}"/>
              </a:ext>
            </a:extLst>
          </p:cNvPr>
          <p:cNvSpPr>
            <a:spLocks noGrp="1"/>
          </p:cNvSpPr>
          <p:nvPr>
            <p:ph idx="1"/>
          </p:nvPr>
        </p:nvSpPr>
        <p:spPr>
          <a:xfrm>
            <a:off x="0" y="79376"/>
            <a:ext cx="9144000" cy="6416674"/>
          </a:xfrm>
        </p:spPr>
        <p:txBody>
          <a:bodyPr/>
          <a:lstStyle/>
          <a:p>
            <a:r>
              <a:rPr lang="en-GB" dirty="0"/>
              <a:t>Now, consider the following input again:</a:t>
            </a:r>
          </a:p>
          <a:p>
            <a:endParaRPr lang="en-GB" dirty="0"/>
          </a:p>
        </p:txBody>
      </p:sp>
      <p:sp>
        <p:nvSpPr>
          <p:cNvPr id="4" name="Slide Number Placeholder 3">
            <a:extLst>
              <a:ext uri="{FF2B5EF4-FFF2-40B4-BE49-F238E27FC236}">
                <a16:creationId xmlns:a16="http://schemas.microsoft.com/office/drawing/2014/main" id="{18D99D4D-7800-4E69-BFA9-24E70A753B7F}"/>
              </a:ext>
            </a:extLst>
          </p:cNvPr>
          <p:cNvSpPr>
            <a:spLocks noGrp="1"/>
          </p:cNvSpPr>
          <p:nvPr>
            <p:ph type="sldNum" sz="quarter" idx="10"/>
          </p:nvPr>
        </p:nvSpPr>
        <p:spPr/>
        <p:txBody>
          <a:bodyPr/>
          <a:lstStyle/>
          <a:p>
            <a:fld id="{088D07F8-51E8-D248-ABBE-42094C82E155}" type="slidenum">
              <a:rPr lang="en-US" altLang="en-US" smtClean="0"/>
              <a:pPr/>
              <a:t>80</a:t>
            </a:fld>
            <a:endParaRPr lang="en-US" altLang="en-US"/>
          </a:p>
        </p:txBody>
      </p:sp>
      <p:sp>
        <p:nvSpPr>
          <p:cNvPr id="5" name="Footer Placeholder 4">
            <a:extLst>
              <a:ext uri="{FF2B5EF4-FFF2-40B4-BE49-F238E27FC236}">
                <a16:creationId xmlns:a16="http://schemas.microsoft.com/office/drawing/2014/main" id="{40232840-853A-43D4-ABD9-4CFE481A3290}"/>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8C7EB248-C4C8-4AA0-A135-2953A6BC9E4F}"/>
              </a:ext>
            </a:extLst>
          </p:cNvPr>
          <p:cNvPicPr>
            <a:picLocks noChangeAspect="1"/>
          </p:cNvPicPr>
          <p:nvPr/>
        </p:nvPicPr>
        <p:blipFill>
          <a:blip r:embed="rId2"/>
          <a:stretch>
            <a:fillRect/>
          </a:stretch>
        </p:blipFill>
        <p:spPr>
          <a:xfrm>
            <a:off x="33337" y="762000"/>
            <a:ext cx="9144000" cy="2438400"/>
          </a:xfrm>
          <a:prstGeom prst="rect">
            <a:avLst/>
          </a:prstGeom>
        </p:spPr>
      </p:pic>
      <p:pic>
        <p:nvPicPr>
          <p:cNvPr id="7" name="Picture 6">
            <a:extLst>
              <a:ext uri="{FF2B5EF4-FFF2-40B4-BE49-F238E27FC236}">
                <a16:creationId xmlns:a16="http://schemas.microsoft.com/office/drawing/2014/main" id="{A97E3BB9-6775-484D-880F-BDFC741F4514}"/>
              </a:ext>
            </a:extLst>
          </p:cNvPr>
          <p:cNvPicPr>
            <a:picLocks noChangeAspect="1"/>
          </p:cNvPicPr>
          <p:nvPr/>
        </p:nvPicPr>
        <p:blipFill>
          <a:blip r:embed="rId3"/>
          <a:stretch>
            <a:fillRect/>
          </a:stretch>
        </p:blipFill>
        <p:spPr>
          <a:xfrm>
            <a:off x="0" y="3200400"/>
            <a:ext cx="9144000" cy="3657600"/>
          </a:xfrm>
          <a:prstGeom prst="rect">
            <a:avLst/>
          </a:prstGeom>
        </p:spPr>
      </p:pic>
    </p:spTree>
    <p:extLst>
      <p:ext uri="{BB962C8B-B14F-4D97-AF65-F5344CB8AC3E}">
        <p14:creationId xmlns:p14="http://schemas.microsoft.com/office/powerpoint/2010/main" val="19249260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C7BE-FA70-4A70-81F5-1D76D3541EA2}"/>
              </a:ext>
            </a:extLst>
          </p:cNvPr>
          <p:cNvSpPr>
            <a:spLocks noGrp="1"/>
          </p:cNvSpPr>
          <p:nvPr>
            <p:ph type="title"/>
          </p:nvPr>
        </p:nvSpPr>
        <p:spPr>
          <a:xfrm>
            <a:off x="485775" y="200025"/>
            <a:ext cx="8201024" cy="1160463"/>
          </a:xfrm>
        </p:spPr>
        <p:txBody>
          <a:bodyPr/>
          <a:lstStyle/>
          <a:p>
            <a:r>
              <a:rPr lang="en-GB" dirty="0" err="1"/>
              <a:t>cin</a:t>
            </a:r>
            <a:r>
              <a:rPr lang="en-GB" dirty="0"/>
              <a:t> and the ignore function</a:t>
            </a:r>
          </a:p>
        </p:txBody>
      </p:sp>
      <p:pic>
        <p:nvPicPr>
          <p:cNvPr id="6" name="Content Placeholder 5">
            <a:extLst>
              <a:ext uri="{FF2B5EF4-FFF2-40B4-BE49-F238E27FC236}">
                <a16:creationId xmlns:a16="http://schemas.microsoft.com/office/drawing/2014/main" id="{B193D73E-13E6-4C41-8023-27B32CBED855}"/>
              </a:ext>
            </a:extLst>
          </p:cNvPr>
          <p:cNvPicPr>
            <a:picLocks noGrp="1" noChangeAspect="1"/>
          </p:cNvPicPr>
          <p:nvPr>
            <p:ph idx="1"/>
          </p:nvPr>
        </p:nvPicPr>
        <p:blipFill>
          <a:blip r:embed="rId2"/>
          <a:stretch>
            <a:fillRect/>
          </a:stretch>
        </p:blipFill>
        <p:spPr>
          <a:xfrm>
            <a:off x="0" y="1360488"/>
            <a:ext cx="9144000" cy="4811712"/>
          </a:xfrm>
          <a:prstGeom prst="rect">
            <a:avLst/>
          </a:prstGeom>
        </p:spPr>
      </p:pic>
      <p:sp>
        <p:nvSpPr>
          <p:cNvPr id="4" name="Slide Number Placeholder 3">
            <a:extLst>
              <a:ext uri="{FF2B5EF4-FFF2-40B4-BE49-F238E27FC236}">
                <a16:creationId xmlns:a16="http://schemas.microsoft.com/office/drawing/2014/main" id="{B40603A7-1D33-4F59-A4E7-7CC9A8BAE01C}"/>
              </a:ext>
            </a:extLst>
          </p:cNvPr>
          <p:cNvSpPr>
            <a:spLocks noGrp="1"/>
          </p:cNvSpPr>
          <p:nvPr>
            <p:ph type="sldNum" sz="quarter" idx="10"/>
          </p:nvPr>
        </p:nvSpPr>
        <p:spPr/>
        <p:txBody>
          <a:bodyPr/>
          <a:lstStyle/>
          <a:p>
            <a:fld id="{088D07F8-51E8-D248-ABBE-42094C82E155}" type="slidenum">
              <a:rPr lang="en-US" altLang="en-US" smtClean="0"/>
              <a:pPr/>
              <a:t>81</a:t>
            </a:fld>
            <a:endParaRPr lang="en-US" altLang="en-US"/>
          </a:p>
        </p:txBody>
      </p:sp>
      <p:sp>
        <p:nvSpPr>
          <p:cNvPr id="5" name="Footer Placeholder 4">
            <a:extLst>
              <a:ext uri="{FF2B5EF4-FFF2-40B4-BE49-F238E27FC236}">
                <a16:creationId xmlns:a16="http://schemas.microsoft.com/office/drawing/2014/main" id="{A14A2AE9-AA54-4E39-BEA1-20E61A1A252A}"/>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846591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A4924-A737-45B1-AFA0-8AFA407A0665}"/>
              </a:ext>
            </a:extLst>
          </p:cNvPr>
          <p:cNvSpPr>
            <a:spLocks noGrp="1"/>
          </p:cNvSpPr>
          <p:nvPr>
            <p:ph idx="1"/>
          </p:nvPr>
        </p:nvSpPr>
        <p:spPr>
          <a:xfrm>
            <a:off x="0" y="0"/>
            <a:ext cx="9144000" cy="6858000"/>
          </a:xfrm>
        </p:spPr>
        <p:txBody>
          <a:bodyPr/>
          <a:lstStyle/>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23E82656-02D1-4964-BF4A-792C73EF85B2}"/>
              </a:ext>
            </a:extLst>
          </p:cNvPr>
          <p:cNvSpPr>
            <a:spLocks noGrp="1"/>
          </p:cNvSpPr>
          <p:nvPr>
            <p:ph type="sldNum" sz="quarter" idx="10"/>
          </p:nvPr>
        </p:nvSpPr>
        <p:spPr/>
        <p:txBody>
          <a:bodyPr/>
          <a:lstStyle/>
          <a:p>
            <a:fld id="{088D07F8-51E8-D248-ABBE-42094C82E155}" type="slidenum">
              <a:rPr lang="en-US" altLang="en-US" smtClean="0"/>
              <a:pPr/>
              <a:t>82</a:t>
            </a:fld>
            <a:endParaRPr lang="en-US" altLang="en-US"/>
          </a:p>
        </p:txBody>
      </p:sp>
      <p:sp>
        <p:nvSpPr>
          <p:cNvPr id="5" name="Footer Placeholder 4">
            <a:extLst>
              <a:ext uri="{FF2B5EF4-FFF2-40B4-BE49-F238E27FC236}">
                <a16:creationId xmlns:a16="http://schemas.microsoft.com/office/drawing/2014/main" id="{1343650F-D634-4241-ACD4-E07830A0BA08}"/>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C52E3144-E2B9-4C36-A24B-D779BE63FED8}"/>
              </a:ext>
            </a:extLst>
          </p:cNvPr>
          <p:cNvPicPr>
            <a:picLocks noChangeAspect="1"/>
          </p:cNvPicPr>
          <p:nvPr/>
        </p:nvPicPr>
        <p:blipFill>
          <a:blip r:embed="rId2"/>
          <a:stretch>
            <a:fillRect/>
          </a:stretch>
        </p:blipFill>
        <p:spPr>
          <a:xfrm>
            <a:off x="0" y="136525"/>
            <a:ext cx="9144000" cy="6083300"/>
          </a:xfrm>
          <a:prstGeom prst="rect">
            <a:avLst/>
          </a:prstGeom>
        </p:spPr>
      </p:pic>
    </p:spTree>
    <p:extLst>
      <p:ext uri="{BB962C8B-B14F-4D97-AF65-F5344CB8AC3E}">
        <p14:creationId xmlns:p14="http://schemas.microsoft.com/office/powerpoint/2010/main" val="1873151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0752F1-4F68-4D4C-AB3B-0A5B0EE4E740}"/>
              </a:ext>
            </a:extLst>
          </p:cNvPr>
          <p:cNvPicPr>
            <a:picLocks noGrp="1" noChangeAspect="1"/>
          </p:cNvPicPr>
          <p:nvPr>
            <p:ph idx="1"/>
          </p:nvPr>
        </p:nvPicPr>
        <p:blipFill>
          <a:blip r:embed="rId2"/>
          <a:stretch>
            <a:fillRect/>
          </a:stretch>
        </p:blipFill>
        <p:spPr>
          <a:xfrm>
            <a:off x="0" y="0"/>
            <a:ext cx="9144000" cy="5562600"/>
          </a:xfrm>
          <a:prstGeom prst="rect">
            <a:avLst/>
          </a:prstGeom>
        </p:spPr>
      </p:pic>
      <p:sp>
        <p:nvSpPr>
          <p:cNvPr id="4" name="Slide Number Placeholder 3">
            <a:extLst>
              <a:ext uri="{FF2B5EF4-FFF2-40B4-BE49-F238E27FC236}">
                <a16:creationId xmlns:a16="http://schemas.microsoft.com/office/drawing/2014/main" id="{CB18F12B-76A6-4D62-B884-A415879D7AE4}"/>
              </a:ext>
            </a:extLst>
          </p:cNvPr>
          <p:cNvSpPr>
            <a:spLocks noGrp="1"/>
          </p:cNvSpPr>
          <p:nvPr>
            <p:ph type="sldNum" sz="quarter" idx="10"/>
          </p:nvPr>
        </p:nvSpPr>
        <p:spPr/>
        <p:txBody>
          <a:bodyPr/>
          <a:lstStyle/>
          <a:p>
            <a:fld id="{088D07F8-51E8-D248-ABBE-42094C82E155}" type="slidenum">
              <a:rPr lang="en-US" altLang="en-US" smtClean="0"/>
              <a:pPr/>
              <a:t>83</a:t>
            </a:fld>
            <a:endParaRPr lang="en-US" altLang="en-US"/>
          </a:p>
        </p:txBody>
      </p:sp>
      <p:sp>
        <p:nvSpPr>
          <p:cNvPr id="5" name="Footer Placeholder 4">
            <a:extLst>
              <a:ext uri="{FF2B5EF4-FFF2-40B4-BE49-F238E27FC236}">
                <a16:creationId xmlns:a16="http://schemas.microsoft.com/office/drawing/2014/main" id="{B648BB3D-CB26-4254-8A78-4D692A5F3E99}"/>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1312897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D436E5A-7832-4ED5-B1FE-8BCD390139D2}"/>
              </a:ext>
            </a:extLst>
          </p:cNvPr>
          <p:cNvPicPr>
            <a:picLocks noGrp="1" noChangeAspect="1"/>
          </p:cNvPicPr>
          <p:nvPr>
            <p:ph idx="1"/>
          </p:nvPr>
        </p:nvPicPr>
        <p:blipFill>
          <a:blip r:embed="rId2"/>
          <a:stretch>
            <a:fillRect/>
          </a:stretch>
        </p:blipFill>
        <p:spPr>
          <a:xfrm>
            <a:off x="0" y="1079954"/>
            <a:ext cx="9144000" cy="4698091"/>
          </a:xfrm>
          <a:prstGeom prst="rect">
            <a:avLst/>
          </a:prstGeom>
        </p:spPr>
      </p:pic>
      <p:sp>
        <p:nvSpPr>
          <p:cNvPr id="4" name="Slide Number Placeholder 3">
            <a:extLst>
              <a:ext uri="{FF2B5EF4-FFF2-40B4-BE49-F238E27FC236}">
                <a16:creationId xmlns:a16="http://schemas.microsoft.com/office/drawing/2014/main" id="{8704C294-8B3B-4118-95A9-F8CA60861497}"/>
              </a:ext>
            </a:extLst>
          </p:cNvPr>
          <p:cNvSpPr>
            <a:spLocks noGrp="1"/>
          </p:cNvSpPr>
          <p:nvPr>
            <p:ph type="sldNum" sz="quarter" idx="10"/>
          </p:nvPr>
        </p:nvSpPr>
        <p:spPr/>
        <p:txBody>
          <a:bodyPr/>
          <a:lstStyle/>
          <a:p>
            <a:fld id="{088D07F8-51E8-D248-ABBE-42094C82E155}" type="slidenum">
              <a:rPr lang="en-US" altLang="en-US" smtClean="0"/>
              <a:pPr/>
              <a:t>84</a:t>
            </a:fld>
            <a:endParaRPr lang="en-US" altLang="en-US"/>
          </a:p>
        </p:txBody>
      </p:sp>
      <p:sp>
        <p:nvSpPr>
          <p:cNvPr id="5" name="Footer Placeholder 4">
            <a:extLst>
              <a:ext uri="{FF2B5EF4-FFF2-40B4-BE49-F238E27FC236}">
                <a16:creationId xmlns:a16="http://schemas.microsoft.com/office/drawing/2014/main" id="{C937DC14-5CBC-4E31-8D72-558257D26D60}"/>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784340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A3AE-A833-44ED-88F2-73AFF43E3300}"/>
              </a:ext>
            </a:extLst>
          </p:cNvPr>
          <p:cNvSpPr>
            <a:spLocks noGrp="1"/>
          </p:cNvSpPr>
          <p:nvPr>
            <p:ph type="title"/>
          </p:nvPr>
        </p:nvSpPr>
        <p:spPr>
          <a:xfrm>
            <a:off x="609600" y="1"/>
            <a:ext cx="8229600" cy="914400"/>
          </a:xfrm>
        </p:spPr>
        <p:txBody>
          <a:bodyPr/>
          <a:lstStyle/>
          <a:p>
            <a:r>
              <a:rPr lang="en-GB" dirty="0"/>
              <a:t>The </a:t>
            </a:r>
            <a:r>
              <a:rPr lang="en-GB" dirty="0" err="1"/>
              <a:t>putback</a:t>
            </a:r>
            <a:r>
              <a:rPr lang="en-GB" dirty="0"/>
              <a:t> and peek Functions</a:t>
            </a:r>
          </a:p>
        </p:txBody>
      </p:sp>
      <p:pic>
        <p:nvPicPr>
          <p:cNvPr id="6" name="Content Placeholder 5">
            <a:extLst>
              <a:ext uri="{FF2B5EF4-FFF2-40B4-BE49-F238E27FC236}">
                <a16:creationId xmlns:a16="http://schemas.microsoft.com/office/drawing/2014/main" id="{1645210A-F327-4812-BF97-C65AE6A8A8C9}"/>
              </a:ext>
            </a:extLst>
          </p:cNvPr>
          <p:cNvPicPr>
            <a:picLocks noGrp="1" noChangeAspect="1"/>
          </p:cNvPicPr>
          <p:nvPr>
            <p:ph idx="1"/>
          </p:nvPr>
        </p:nvPicPr>
        <p:blipFill>
          <a:blip r:embed="rId2"/>
          <a:stretch>
            <a:fillRect/>
          </a:stretch>
        </p:blipFill>
        <p:spPr>
          <a:xfrm>
            <a:off x="0" y="1066800"/>
            <a:ext cx="9144000" cy="3124200"/>
          </a:xfrm>
          <a:prstGeom prst="rect">
            <a:avLst/>
          </a:prstGeom>
        </p:spPr>
      </p:pic>
      <p:sp>
        <p:nvSpPr>
          <p:cNvPr id="4" name="Slide Number Placeholder 3">
            <a:extLst>
              <a:ext uri="{FF2B5EF4-FFF2-40B4-BE49-F238E27FC236}">
                <a16:creationId xmlns:a16="http://schemas.microsoft.com/office/drawing/2014/main" id="{2C435F53-3F23-403D-81BC-23BA3AD9D9F8}"/>
              </a:ext>
            </a:extLst>
          </p:cNvPr>
          <p:cNvSpPr>
            <a:spLocks noGrp="1"/>
          </p:cNvSpPr>
          <p:nvPr>
            <p:ph type="sldNum" sz="quarter" idx="10"/>
          </p:nvPr>
        </p:nvSpPr>
        <p:spPr/>
        <p:txBody>
          <a:bodyPr/>
          <a:lstStyle/>
          <a:p>
            <a:fld id="{088D07F8-51E8-D248-ABBE-42094C82E155}" type="slidenum">
              <a:rPr lang="en-US" altLang="en-US" smtClean="0"/>
              <a:pPr/>
              <a:t>85</a:t>
            </a:fld>
            <a:endParaRPr lang="en-US" altLang="en-US"/>
          </a:p>
        </p:txBody>
      </p:sp>
      <p:sp>
        <p:nvSpPr>
          <p:cNvPr id="5" name="Footer Placeholder 4">
            <a:extLst>
              <a:ext uri="{FF2B5EF4-FFF2-40B4-BE49-F238E27FC236}">
                <a16:creationId xmlns:a16="http://schemas.microsoft.com/office/drawing/2014/main" id="{57A39D1B-185D-4D5C-8534-03DB3F5A4756}"/>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78C23247-0EB3-43C5-9527-F04C3F04F304}"/>
              </a:ext>
            </a:extLst>
          </p:cNvPr>
          <p:cNvPicPr>
            <a:picLocks noChangeAspect="1"/>
          </p:cNvPicPr>
          <p:nvPr/>
        </p:nvPicPr>
        <p:blipFill>
          <a:blip r:embed="rId3"/>
          <a:stretch>
            <a:fillRect/>
          </a:stretch>
        </p:blipFill>
        <p:spPr>
          <a:xfrm>
            <a:off x="152400" y="4284662"/>
            <a:ext cx="9144000" cy="2071687"/>
          </a:xfrm>
          <a:prstGeom prst="rect">
            <a:avLst/>
          </a:prstGeom>
        </p:spPr>
      </p:pic>
    </p:spTree>
    <p:extLst>
      <p:ext uri="{BB962C8B-B14F-4D97-AF65-F5344CB8AC3E}">
        <p14:creationId xmlns:p14="http://schemas.microsoft.com/office/powerpoint/2010/main" val="2799550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CF9A6C-DCEF-4951-85DC-1ECE7567C1D0}"/>
              </a:ext>
            </a:extLst>
          </p:cNvPr>
          <p:cNvSpPr>
            <a:spLocks noGrp="1"/>
          </p:cNvSpPr>
          <p:nvPr>
            <p:ph idx="1"/>
          </p:nvPr>
        </p:nvSpPr>
        <p:spPr>
          <a:xfrm>
            <a:off x="0" y="136525"/>
            <a:ext cx="9144000" cy="5989639"/>
          </a:xfrm>
        </p:spPr>
        <p:txBody>
          <a:bodyPr/>
          <a:lstStyle/>
          <a:p>
            <a:r>
              <a:rPr lang="en-GB" dirty="0"/>
              <a:t>The syntax to use the function </a:t>
            </a:r>
            <a:r>
              <a:rPr lang="en-GB" dirty="0" err="1"/>
              <a:t>putback</a:t>
            </a:r>
            <a:r>
              <a:rPr lang="en-GB" dirty="0"/>
              <a:t> is:</a:t>
            </a:r>
          </a:p>
          <a:p>
            <a:r>
              <a:rPr lang="en-GB" dirty="0" err="1"/>
              <a:t>cin.putback</a:t>
            </a:r>
            <a:r>
              <a:rPr lang="en-GB" dirty="0"/>
              <a:t>(</a:t>
            </a:r>
            <a:r>
              <a:rPr lang="en-GB" dirty="0" err="1"/>
              <a:t>ch</a:t>
            </a:r>
            <a:r>
              <a:rPr lang="en-GB" dirty="0"/>
              <a:t>);</a:t>
            </a:r>
          </a:p>
          <a:p>
            <a:endParaRPr lang="en-GB" dirty="0"/>
          </a:p>
          <a:p>
            <a:endParaRPr lang="en-GB" dirty="0"/>
          </a:p>
          <a:p>
            <a:endParaRPr lang="en-GB" dirty="0"/>
          </a:p>
          <a:p>
            <a:endParaRPr lang="en-GB" dirty="0"/>
          </a:p>
          <a:p>
            <a:endParaRPr lang="en-GB" dirty="0"/>
          </a:p>
          <a:p>
            <a:endParaRPr lang="en-GB" dirty="0"/>
          </a:p>
          <a:p>
            <a:pPr marL="0" indent="0">
              <a:buNone/>
            </a:pPr>
            <a:r>
              <a:rPr lang="en-GB" dirty="0" err="1"/>
              <a:t>ch</a:t>
            </a:r>
            <a:r>
              <a:rPr lang="en-GB" dirty="0"/>
              <a:t> = </a:t>
            </a:r>
            <a:r>
              <a:rPr lang="en-GB" dirty="0" err="1"/>
              <a:t>cin.peek</a:t>
            </a:r>
            <a:r>
              <a:rPr lang="en-GB" dirty="0"/>
              <a:t>();</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A720199C-6F82-4CC5-A3E6-627853F65E5C}"/>
              </a:ext>
            </a:extLst>
          </p:cNvPr>
          <p:cNvSpPr>
            <a:spLocks noGrp="1"/>
          </p:cNvSpPr>
          <p:nvPr>
            <p:ph type="sldNum" sz="quarter" idx="10"/>
          </p:nvPr>
        </p:nvSpPr>
        <p:spPr/>
        <p:txBody>
          <a:bodyPr/>
          <a:lstStyle/>
          <a:p>
            <a:fld id="{088D07F8-51E8-D248-ABBE-42094C82E155}" type="slidenum">
              <a:rPr lang="en-US" altLang="en-US" smtClean="0"/>
              <a:pPr/>
              <a:t>86</a:t>
            </a:fld>
            <a:endParaRPr lang="en-US" altLang="en-US"/>
          </a:p>
        </p:txBody>
      </p:sp>
      <p:sp>
        <p:nvSpPr>
          <p:cNvPr id="5" name="Footer Placeholder 4">
            <a:extLst>
              <a:ext uri="{FF2B5EF4-FFF2-40B4-BE49-F238E27FC236}">
                <a16:creationId xmlns:a16="http://schemas.microsoft.com/office/drawing/2014/main" id="{C9FB8FA5-BC6D-426A-BE72-F9733CA2BEEE}"/>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F38ED445-CE72-456B-985F-C17987D6268C}"/>
              </a:ext>
            </a:extLst>
          </p:cNvPr>
          <p:cNvPicPr>
            <a:picLocks noChangeAspect="1"/>
          </p:cNvPicPr>
          <p:nvPr/>
        </p:nvPicPr>
        <p:blipFill>
          <a:blip r:embed="rId2"/>
          <a:stretch>
            <a:fillRect/>
          </a:stretch>
        </p:blipFill>
        <p:spPr>
          <a:xfrm>
            <a:off x="0" y="1447800"/>
            <a:ext cx="9144000" cy="2819400"/>
          </a:xfrm>
          <a:prstGeom prst="rect">
            <a:avLst/>
          </a:prstGeom>
        </p:spPr>
      </p:pic>
      <p:pic>
        <p:nvPicPr>
          <p:cNvPr id="9" name="Picture 8">
            <a:extLst>
              <a:ext uri="{FF2B5EF4-FFF2-40B4-BE49-F238E27FC236}">
                <a16:creationId xmlns:a16="http://schemas.microsoft.com/office/drawing/2014/main" id="{3485CFBB-9ADC-404B-BDE6-94A5F51BC1ED}"/>
              </a:ext>
            </a:extLst>
          </p:cNvPr>
          <p:cNvPicPr>
            <a:picLocks noChangeAspect="1"/>
          </p:cNvPicPr>
          <p:nvPr/>
        </p:nvPicPr>
        <p:blipFill>
          <a:blip r:embed="rId3"/>
          <a:stretch>
            <a:fillRect/>
          </a:stretch>
        </p:blipFill>
        <p:spPr>
          <a:xfrm>
            <a:off x="28575" y="4800600"/>
            <a:ext cx="9144000" cy="1555750"/>
          </a:xfrm>
          <a:prstGeom prst="rect">
            <a:avLst/>
          </a:prstGeom>
        </p:spPr>
      </p:pic>
    </p:spTree>
    <p:extLst>
      <p:ext uri="{BB962C8B-B14F-4D97-AF65-F5344CB8AC3E}">
        <p14:creationId xmlns:p14="http://schemas.microsoft.com/office/powerpoint/2010/main" val="20690356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8B068-CD36-44E3-BD6C-76183F19C51E}"/>
              </a:ext>
            </a:extLst>
          </p:cNvPr>
          <p:cNvSpPr>
            <a:spLocks noGrp="1"/>
          </p:cNvSpPr>
          <p:nvPr>
            <p:ph idx="1"/>
          </p:nvPr>
        </p:nvSpPr>
        <p:spPr>
          <a:xfrm>
            <a:off x="152400" y="79376"/>
            <a:ext cx="8991600" cy="5989638"/>
          </a:xfrm>
        </p:spPr>
        <p:txBody>
          <a:bodyPr/>
          <a:lstStyle/>
          <a:p>
            <a:r>
              <a:rPr lang="en-GB" dirty="0"/>
              <a:t>The following program demonstrate how to use </a:t>
            </a:r>
            <a:r>
              <a:rPr lang="en-GB" dirty="0" err="1"/>
              <a:t>putback</a:t>
            </a:r>
            <a:r>
              <a:rPr lang="en-GB" dirty="0"/>
              <a:t>() and peek() functions</a:t>
            </a:r>
          </a:p>
        </p:txBody>
      </p:sp>
      <p:sp>
        <p:nvSpPr>
          <p:cNvPr id="4" name="Slide Number Placeholder 3">
            <a:extLst>
              <a:ext uri="{FF2B5EF4-FFF2-40B4-BE49-F238E27FC236}">
                <a16:creationId xmlns:a16="http://schemas.microsoft.com/office/drawing/2014/main" id="{1FD2D021-361E-41DA-9305-CF80BBAE5EF2}"/>
              </a:ext>
            </a:extLst>
          </p:cNvPr>
          <p:cNvSpPr>
            <a:spLocks noGrp="1"/>
          </p:cNvSpPr>
          <p:nvPr>
            <p:ph type="sldNum" sz="quarter" idx="10"/>
          </p:nvPr>
        </p:nvSpPr>
        <p:spPr/>
        <p:txBody>
          <a:bodyPr/>
          <a:lstStyle/>
          <a:p>
            <a:fld id="{088D07F8-51E8-D248-ABBE-42094C82E155}" type="slidenum">
              <a:rPr lang="en-US" altLang="en-US" smtClean="0"/>
              <a:pPr/>
              <a:t>87</a:t>
            </a:fld>
            <a:endParaRPr lang="en-US" altLang="en-US"/>
          </a:p>
        </p:txBody>
      </p:sp>
      <p:sp>
        <p:nvSpPr>
          <p:cNvPr id="5" name="Footer Placeholder 4">
            <a:extLst>
              <a:ext uri="{FF2B5EF4-FFF2-40B4-BE49-F238E27FC236}">
                <a16:creationId xmlns:a16="http://schemas.microsoft.com/office/drawing/2014/main" id="{0886F011-CFD2-42C9-8427-4053100EEBFC}"/>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59CA93C2-1473-465C-B284-D1A6F0026A17}"/>
              </a:ext>
            </a:extLst>
          </p:cNvPr>
          <p:cNvPicPr>
            <a:picLocks noChangeAspect="1"/>
          </p:cNvPicPr>
          <p:nvPr/>
        </p:nvPicPr>
        <p:blipFill>
          <a:blip r:embed="rId2"/>
          <a:stretch>
            <a:fillRect/>
          </a:stretch>
        </p:blipFill>
        <p:spPr>
          <a:xfrm>
            <a:off x="0" y="1066800"/>
            <a:ext cx="6019800" cy="3276600"/>
          </a:xfrm>
          <a:prstGeom prst="rect">
            <a:avLst/>
          </a:prstGeom>
        </p:spPr>
      </p:pic>
      <p:pic>
        <p:nvPicPr>
          <p:cNvPr id="7" name="Picture 6">
            <a:extLst>
              <a:ext uri="{FF2B5EF4-FFF2-40B4-BE49-F238E27FC236}">
                <a16:creationId xmlns:a16="http://schemas.microsoft.com/office/drawing/2014/main" id="{F5835BD4-70BE-45CD-AFE0-58EB0BF044FD}"/>
              </a:ext>
            </a:extLst>
          </p:cNvPr>
          <p:cNvPicPr>
            <a:picLocks noChangeAspect="1"/>
          </p:cNvPicPr>
          <p:nvPr/>
        </p:nvPicPr>
        <p:blipFill>
          <a:blip r:embed="rId3"/>
          <a:stretch>
            <a:fillRect/>
          </a:stretch>
        </p:blipFill>
        <p:spPr>
          <a:xfrm>
            <a:off x="609600" y="4343400"/>
            <a:ext cx="6248400" cy="1782764"/>
          </a:xfrm>
          <a:prstGeom prst="rect">
            <a:avLst/>
          </a:prstGeom>
        </p:spPr>
      </p:pic>
    </p:spTree>
    <p:extLst>
      <p:ext uri="{BB962C8B-B14F-4D97-AF65-F5344CB8AC3E}">
        <p14:creationId xmlns:p14="http://schemas.microsoft.com/office/powerpoint/2010/main" val="1564563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2BC1B4-62A1-40E7-873A-AF70474D90A5}"/>
              </a:ext>
            </a:extLst>
          </p:cNvPr>
          <p:cNvSpPr>
            <a:spLocks noGrp="1"/>
          </p:cNvSpPr>
          <p:nvPr>
            <p:ph idx="1"/>
          </p:nvPr>
        </p:nvSpPr>
        <p:spPr>
          <a:xfrm>
            <a:off x="0" y="-57150"/>
            <a:ext cx="9144000" cy="6356350"/>
          </a:xfrm>
        </p:spPr>
        <p:txBody>
          <a:bodyPr/>
          <a:lstStyle/>
          <a:p>
            <a:endParaRPr lang="en-GB" dirty="0"/>
          </a:p>
          <a:p>
            <a:endParaRPr lang="en-GB" dirty="0"/>
          </a:p>
          <a:p>
            <a:endParaRPr lang="en-GB" dirty="0"/>
          </a:p>
          <a:p>
            <a:endParaRPr lang="en-GB" dirty="0"/>
          </a:p>
          <a:p>
            <a:endParaRPr lang="en-GB" dirty="0"/>
          </a:p>
          <a:p>
            <a:endParaRPr lang="en-GB" dirty="0"/>
          </a:p>
          <a:p>
            <a:pPr marL="0" indent="0">
              <a:buNone/>
            </a:pPr>
            <a:r>
              <a:rPr lang="en-GB" dirty="0"/>
              <a:t>In this sample run, the user input is shaded:</a:t>
            </a:r>
          </a:p>
          <a:p>
            <a:endParaRPr lang="en-GB" dirty="0"/>
          </a:p>
        </p:txBody>
      </p:sp>
      <p:sp>
        <p:nvSpPr>
          <p:cNvPr id="4" name="Slide Number Placeholder 3">
            <a:extLst>
              <a:ext uri="{FF2B5EF4-FFF2-40B4-BE49-F238E27FC236}">
                <a16:creationId xmlns:a16="http://schemas.microsoft.com/office/drawing/2014/main" id="{A5C2F296-F7B9-46F5-A73D-0CF692AE8137}"/>
              </a:ext>
            </a:extLst>
          </p:cNvPr>
          <p:cNvSpPr>
            <a:spLocks noGrp="1"/>
          </p:cNvSpPr>
          <p:nvPr>
            <p:ph type="sldNum" sz="quarter" idx="10"/>
          </p:nvPr>
        </p:nvSpPr>
        <p:spPr/>
        <p:txBody>
          <a:bodyPr/>
          <a:lstStyle/>
          <a:p>
            <a:fld id="{088D07F8-51E8-D248-ABBE-42094C82E155}" type="slidenum">
              <a:rPr lang="en-US" altLang="en-US" smtClean="0"/>
              <a:pPr/>
              <a:t>88</a:t>
            </a:fld>
            <a:endParaRPr lang="en-US" altLang="en-US"/>
          </a:p>
        </p:txBody>
      </p:sp>
      <p:sp>
        <p:nvSpPr>
          <p:cNvPr id="5" name="Footer Placeholder 4">
            <a:extLst>
              <a:ext uri="{FF2B5EF4-FFF2-40B4-BE49-F238E27FC236}">
                <a16:creationId xmlns:a16="http://schemas.microsoft.com/office/drawing/2014/main" id="{003752ED-14F5-4D14-AA37-BA74BAFBAE2C}"/>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355A8C21-0B01-495C-993C-AAE659CEEC04}"/>
              </a:ext>
            </a:extLst>
          </p:cNvPr>
          <p:cNvPicPr>
            <a:picLocks noChangeAspect="1"/>
          </p:cNvPicPr>
          <p:nvPr/>
        </p:nvPicPr>
        <p:blipFill>
          <a:blip r:embed="rId2"/>
          <a:stretch>
            <a:fillRect/>
          </a:stretch>
        </p:blipFill>
        <p:spPr>
          <a:xfrm>
            <a:off x="146745" y="38100"/>
            <a:ext cx="6392167" cy="2933700"/>
          </a:xfrm>
          <a:prstGeom prst="rect">
            <a:avLst/>
          </a:prstGeom>
        </p:spPr>
      </p:pic>
      <p:pic>
        <p:nvPicPr>
          <p:cNvPr id="7" name="Picture 6">
            <a:extLst>
              <a:ext uri="{FF2B5EF4-FFF2-40B4-BE49-F238E27FC236}">
                <a16:creationId xmlns:a16="http://schemas.microsoft.com/office/drawing/2014/main" id="{FF6EA01B-FB84-4E96-9CD3-86C9CE50D124}"/>
              </a:ext>
            </a:extLst>
          </p:cNvPr>
          <p:cNvPicPr>
            <a:picLocks noChangeAspect="1"/>
          </p:cNvPicPr>
          <p:nvPr/>
        </p:nvPicPr>
        <p:blipFill>
          <a:blip r:embed="rId3"/>
          <a:stretch>
            <a:fillRect/>
          </a:stretch>
        </p:blipFill>
        <p:spPr>
          <a:xfrm>
            <a:off x="1" y="3505200"/>
            <a:ext cx="7772400" cy="2590800"/>
          </a:xfrm>
          <a:prstGeom prst="rect">
            <a:avLst/>
          </a:prstGeom>
        </p:spPr>
      </p:pic>
    </p:spTree>
    <p:extLst>
      <p:ext uri="{BB962C8B-B14F-4D97-AF65-F5344CB8AC3E}">
        <p14:creationId xmlns:p14="http://schemas.microsoft.com/office/powerpoint/2010/main" val="11842896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6AC27B-32D8-4D08-8F1D-D2202BC08580}"/>
              </a:ext>
            </a:extLst>
          </p:cNvPr>
          <p:cNvSpPr>
            <a:spLocks noGrp="1"/>
          </p:cNvSpPr>
          <p:nvPr>
            <p:ph type="sldNum" sz="quarter" idx="10"/>
          </p:nvPr>
        </p:nvSpPr>
        <p:spPr/>
        <p:txBody>
          <a:bodyPr/>
          <a:lstStyle/>
          <a:p>
            <a:fld id="{088D07F8-51E8-D248-ABBE-42094C82E155}" type="slidenum">
              <a:rPr lang="en-US" altLang="en-US" smtClean="0"/>
              <a:pPr/>
              <a:t>89</a:t>
            </a:fld>
            <a:endParaRPr lang="en-US" altLang="en-US"/>
          </a:p>
        </p:txBody>
      </p:sp>
      <p:sp>
        <p:nvSpPr>
          <p:cNvPr id="5" name="Footer Placeholder 4">
            <a:extLst>
              <a:ext uri="{FF2B5EF4-FFF2-40B4-BE49-F238E27FC236}">
                <a16:creationId xmlns:a16="http://schemas.microsoft.com/office/drawing/2014/main" id="{90CEBC6E-1D2E-4102-9B92-5780426AF7EB}"/>
              </a:ext>
            </a:extLst>
          </p:cNvPr>
          <p:cNvSpPr>
            <a:spLocks noGrp="1"/>
          </p:cNvSpPr>
          <p:nvPr>
            <p:ph type="ftr" sz="quarter" idx="11"/>
          </p:nvPr>
        </p:nvSpPr>
        <p:spPr/>
        <p:txBody>
          <a:bodyPr/>
          <a:lstStyle/>
          <a:p>
            <a:pPr>
              <a:defRPr/>
            </a:pPr>
            <a:r>
              <a:rPr lang="en-US" dirty="0"/>
              <a:t>SWE2314: Computer Programming II</a:t>
            </a:r>
          </a:p>
        </p:txBody>
      </p:sp>
      <p:sp>
        <p:nvSpPr>
          <p:cNvPr id="7" name="Content Placeholder 6">
            <a:extLst>
              <a:ext uri="{FF2B5EF4-FFF2-40B4-BE49-F238E27FC236}">
                <a16:creationId xmlns:a16="http://schemas.microsoft.com/office/drawing/2014/main" id="{771E81F9-8A57-4678-B9D4-3EA83E69A154}"/>
              </a:ext>
            </a:extLst>
          </p:cNvPr>
          <p:cNvSpPr>
            <a:spLocks noGrp="1"/>
          </p:cNvSpPr>
          <p:nvPr>
            <p:ph idx="1"/>
          </p:nvPr>
        </p:nvSpPr>
        <p:spPr>
          <a:xfrm>
            <a:off x="0" y="0"/>
            <a:ext cx="9144000" cy="68580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8" name="Content Placeholder 5">
            <a:extLst>
              <a:ext uri="{FF2B5EF4-FFF2-40B4-BE49-F238E27FC236}">
                <a16:creationId xmlns:a16="http://schemas.microsoft.com/office/drawing/2014/main" id="{4F401BE8-5E00-43C0-88FB-F9FA6CD69C34}"/>
              </a:ext>
            </a:extLst>
          </p:cNvPr>
          <p:cNvPicPr>
            <a:picLocks noChangeAspect="1"/>
          </p:cNvPicPr>
          <p:nvPr/>
        </p:nvPicPr>
        <p:blipFill>
          <a:blip r:embed="rId2"/>
          <a:stretch>
            <a:fillRect/>
          </a:stretch>
        </p:blipFill>
        <p:spPr bwMode="auto">
          <a:xfrm>
            <a:off x="0" y="1"/>
            <a:ext cx="9144000" cy="441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9" name="Picture 8">
            <a:extLst>
              <a:ext uri="{FF2B5EF4-FFF2-40B4-BE49-F238E27FC236}">
                <a16:creationId xmlns:a16="http://schemas.microsoft.com/office/drawing/2014/main" id="{2CD1AFD5-0329-44D6-A193-9B05FACA177D}"/>
              </a:ext>
            </a:extLst>
          </p:cNvPr>
          <p:cNvPicPr>
            <a:picLocks noChangeAspect="1"/>
          </p:cNvPicPr>
          <p:nvPr/>
        </p:nvPicPr>
        <p:blipFill>
          <a:blip r:embed="rId3"/>
          <a:stretch>
            <a:fillRect/>
          </a:stretch>
        </p:blipFill>
        <p:spPr>
          <a:xfrm>
            <a:off x="0" y="4572000"/>
            <a:ext cx="9144000" cy="2149475"/>
          </a:xfrm>
          <a:prstGeom prst="rect">
            <a:avLst/>
          </a:prstGeom>
        </p:spPr>
      </p:pic>
    </p:spTree>
    <p:extLst>
      <p:ext uri="{BB962C8B-B14F-4D97-AF65-F5344CB8AC3E}">
        <p14:creationId xmlns:p14="http://schemas.microsoft.com/office/powerpoint/2010/main" val="354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a:t>A Quick Look at a C++ Program</a:t>
            </a:r>
          </a:p>
        </p:txBody>
      </p:sp>
      <p:sp>
        <p:nvSpPr>
          <p:cNvPr id="8195"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solidFill>
                  <a:schemeClr val="bg1"/>
                </a:solidFill>
              </a:rPr>
              <a:t>SWE2314: Computer Programming II</a:t>
            </a:r>
          </a:p>
        </p:txBody>
      </p:sp>
      <p:pic>
        <p:nvPicPr>
          <p:cNvPr id="81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1600200"/>
            <a:ext cx="5895975" cy="451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8C300D-01FF-B045-8A18-53B3D43A22AB}" type="slidenum">
              <a:rPr lang="en-US" altLang="en-US">
                <a:solidFill>
                  <a:schemeClr val="bg1"/>
                </a:solidFill>
              </a:rPr>
              <a:pPr/>
              <a:t>9</a:t>
            </a:fld>
            <a:endParaRPr lang="en-US" altLang="en-US">
              <a:solidFill>
                <a:schemeClr val="bg1"/>
              </a:solidFill>
            </a:endParaRPr>
          </a:p>
        </p:txBody>
      </p:sp>
    </p:spTree>
    <p:extLst>
      <p:ext uri="{BB962C8B-B14F-4D97-AF65-F5344CB8AC3E}">
        <p14:creationId xmlns:p14="http://schemas.microsoft.com/office/powerpoint/2010/main" val="13187941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6EEF-294E-4657-865F-1995E575F39F}"/>
              </a:ext>
            </a:extLst>
          </p:cNvPr>
          <p:cNvSpPr>
            <a:spLocks noGrp="1"/>
          </p:cNvSpPr>
          <p:nvPr>
            <p:ph type="title"/>
          </p:nvPr>
        </p:nvSpPr>
        <p:spPr>
          <a:xfrm>
            <a:off x="471488" y="228600"/>
            <a:ext cx="8215312" cy="1131888"/>
          </a:xfrm>
        </p:spPr>
        <p:txBody>
          <a:bodyPr/>
          <a:lstStyle/>
          <a:p>
            <a:endParaRPr lang="en-GB"/>
          </a:p>
        </p:txBody>
      </p:sp>
      <p:pic>
        <p:nvPicPr>
          <p:cNvPr id="6" name="Content Placeholder 5">
            <a:extLst>
              <a:ext uri="{FF2B5EF4-FFF2-40B4-BE49-F238E27FC236}">
                <a16:creationId xmlns:a16="http://schemas.microsoft.com/office/drawing/2014/main" id="{F846A366-9BAC-4109-BA6F-A5A6A8983315}"/>
              </a:ext>
            </a:extLst>
          </p:cNvPr>
          <p:cNvPicPr>
            <a:picLocks noGrp="1" noChangeAspect="1"/>
          </p:cNvPicPr>
          <p:nvPr>
            <p:ph idx="1"/>
          </p:nvPr>
        </p:nvPicPr>
        <p:blipFill>
          <a:blip r:embed="rId2"/>
          <a:stretch>
            <a:fillRect/>
          </a:stretch>
        </p:blipFill>
        <p:spPr>
          <a:xfrm>
            <a:off x="404810" y="1616075"/>
            <a:ext cx="8358189" cy="2574926"/>
          </a:xfrm>
          <a:prstGeom prst="rect">
            <a:avLst/>
          </a:prstGeom>
        </p:spPr>
      </p:pic>
      <p:sp>
        <p:nvSpPr>
          <p:cNvPr id="4" name="Slide Number Placeholder 3">
            <a:extLst>
              <a:ext uri="{FF2B5EF4-FFF2-40B4-BE49-F238E27FC236}">
                <a16:creationId xmlns:a16="http://schemas.microsoft.com/office/drawing/2014/main" id="{AE189D7B-9242-473D-A2F6-B65F6A71EC2B}"/>
              </a:ext>
            </a:extLst>
          </p:cNvPr>
          <p:cNvSpPr>
            <a:spLocks noGrp="1"/>
          </p:cNvSpPr>
          <p:nvPr>
            <p:ph type="sldNum" sz="quarter" idx="10"/>
          </p:nvPr>
        </p:nvSpPr>
        <p:spPr/>
        <p:txBody>
          <a:bodyPr/>
          <a:lstStyle/>
          <a:p>
            <a:fld id="{088D07F8-51E8-D248-ABBE-42094C82E155}" type="slidenum">
              <a:rPr lang="en-US" altLang="en-US" smtClean="0"/>
              <a:pPr/>
              <a:t>90</a:t>
            </a:fld>
            <a:endParaRPr lang="en-US" altLang="en-US"/>
          </a:p>
        </p:txBody>
      </p:sp>
      <p:sp>
        <p:nvSpPr>
          <p:cNvPr id="5" name="Footer Placeholder 4">
            <a:extLst>
              <a:ext uri="{FF2B5EF4-FFF2-40B4-BE49-F238E27FC236}">
                <a16:creationId xmlns:a16="http://schemas.microsoft.com/office/drawing/2014/main" id="{C710A8EC-3346-41CB-9784-82C8943A4AA4}"/>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32124418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AFD7A-F2EB-4C43-87C9-3474056D3D1A}"/>
              </a:ext>
            </a:extLst>
          </p:cNvPr>
          <p:cNvSpPr>
            <a:spLocks noGrp="1"/>
          </p:cNvSpPr>
          <p:nvPr>
            <p:ph type="title"/>
          </p:nvPr>
        </p:nvSpPr>
        <p:spPr/>
        <p:txBody>
          <a:bodyPr/>
          <a:lstStyle/>
          <a:p>
            <a:r>
              <a:rPr lang="en-GB" dirty="0" err="1"/>
              <a:t>Input/Output</a:t>
            </a:r>
            <a:r>
              <a:rPr lang="en-GB" dirty="0"/>
              <a:t> and the string Type</a:t>
            </a:r>
          </a:p>
        </p:txBody>
      </p:sp>
      <p:pic>
        <p:nvPicPr>
          <p:cNvPr id="6" name="Content Placeholder 5">
            <a:extLst>
              <a:ext uri="{FF2B5EF4-FFF2-40B4-BE49-F238E27FC236}">
                <a16:creationId xmlns:a16="http://schemas.microsoft.com/office/drawing/2014/main" id="{CBD42456-6A12-4D26-ABB7-F972D33FD7A3}"/>
              </a:ext>
            </a:extLst>
          </p:cNvPr>
          <p:cNvPicPr>
            <a:picLocks noGrp="1" noChangeAspect="1"/>
          </p:cNvPicPr>
          <p:nvPr>
            <p:ph idx="1"/>
          </p:nvPr>
        </p:nvPicPr>
        <p:blipFill>
          <a:blip r:embed="rId2"/>
          <a:stretch>
            <a:fillRect/>
          </a:stretch>
        </p:blipFill>
        <p:spPr>
          <a:xfrm>
            <a:off x="0" y="1436688"/>
            <a:ext cx="9144000" cy="4735512"/>
          </a:xfrm>
          <a:prstGeom prst="rect">
            <a:avLst/>
          </a:prstGeom>
        </p:spPr>
      </p:pic>
      <p:sp>
        <p:nvSpPr>
          <p:cNvPr id="4" name="Slide Number Placeholder 3">
            <a:extLst>
              <a:ext uri="{FF2B5EF4-FFF2-40B4-BE49-F238E27FC236}">
                <a16:creationId xmlns:a16="http://schemas.microsoft.com/office/drawing/2014/main" id="{6605CE87-EFE5-45A6-A7DC-E84B7955370C}"/>
              </a:ext>
            </a:extLst>
          </p:cNvPr>
          <p:cNvSpPr>
            <a:spLocks noGrp="1"/>
          </p:cNvSpPr>
          <p:nvPr>
            <p:ph type="sldNum" sz="quarter" idx="10"/>
          </p:nvPr>
        </p:nvSpPr>
        <p:spPr/>
        <p:txBody>
          <a:bodyPr/>
          <a:lstStyle/>
          <a:p>
            <a:fld id="{088D07F8-51E8-D248-ABBE-42094C82E155}" type="slidenum">
              <a:rPr lang="en-US" altLang="en-US" smtClean="0"/>
              <a:pPr/>
              <a:t>91</a:t>
            </a:fld>
            <a:endParaRPr lang="en-US" altLang="en-US"/>
          </a:p>
        </p:txBody>
      </p:sp>
      <p:sp>
        <p:nvSpPr>
          <p:cNvPr id="5" name="Footer Placeholder 4">
            <a:extLst>
              <a:ext uri="{FF2B5EF4-FFF2-40B4-BE49-F238E27FC236}">
                <a16:creationId xmlns:a16="http://schemas.microsoft.com/office/drawing/2014/main" id="{923A76B5-AF14-4511-BB6D-240995D8090B}"/>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242158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B3AB35-2020-41BF-A0B0-A5E34AF0CA1B}"/>
              </a:ext>
            </a:extLst>
          </p:cNvPr>
          <p:cNvSpPr>
            <a:spLocks noGrp="1"/>
          </p:cNvSpPr>
          <p:nvPr>
            <p:ph idx="1"/>
          </p:nvPr>
        </p:nvSpPr>
        <p:spPr>
          <a:xfrm>
            <a:off x="0" y="0"/>
            <a:ext cx="9144000" cy="6721475"/>
          </a:xfrm>
        </p:spPr>
        <p:txBody>
          <a:bodyPr/>
          <a:lstStyle/>
          <a:p>
            <a:endParaRPr lang="en-GB" dirty="0"/>
          </a:p>
          <a:p>
            <a:endParaRPr lang="en-GB" dirty="0"/>
          </a:p>
          <a:p>
            <a:endParaRPr lang="en-GB" dirty="0"/>
          </a:p>
          <a:p>
            <a:endParaRPr lang="en-GB" dirty="0"/>
          </a:p>
          <a:p>
            <a:endParaRPr lang="en-GB" dirty="0"/>
          </a:p>
          <a:p>
            <a:pPr marL="0" indent="0">
              <a:buNone/>
            </a:pPr>
            <a:endParaRPr lang="en-GB" dirty="0"/>
          </a:p>
          <a:p>
            <a:r>
              <a:rPr lang="en-GB" dirty="0" err="1"/>
              <a:t>getline</a:t>
            </a:r>
            <a:r>
              <a:rPr lang="en-GB" dirty="0"/>
              <a:t>(</a:t>
            </a:r>
            <a:r>
              <a:rPr lang="en-GB" dirty="0" err="1"/>
              <a:t>cin</a:t>
            </a:r>
            <a:r>
              <a:rPr lang="en-GB" dirty="0"/>
              <a:t>, </a:t>
            </a:r>
            <a:r>
              <a:rPr lang="en-GB" dirty="0" err="1"/>
              <a:t>strvar</a:t>
            </a:r>
            <a:r>
              <a:rPr lang="en-GB" dirty="0"/>
              <a:t>)</a:t>
            </a:r>
          </a:p>
          <a:p>
            <a:endParaRPr lang="en-GB" dirty="0"/>
          </a:p>
          <a:p>
            <a:r>
              <a:rPr lang="en-GB" dirty="0"/>
              <a:t>The function </a:t>
            </a:r>
            <a:r>
              <a:rPr lang="en-GB" dirty="0" err="1"/>
              <a:t>getline</a:t>
            </a:r>
            <a:r>
              <a:rPr lang="en-GB" dirty="0"/>
              <a:t> reads until it reaches the end of the current line. The newline character is also read but not stored in string variable.  </a:t>
            </a:r>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B98BC3B8-12B7-46A3-A939-41BBB3B24046}"/>
              </a:ext>
            </a:extLst>
          </p:cNvPr>
          <p:cNvSpPr>
            <a:spLocks noGrp="1"/>
          </p:cNvSpPr>
          <p:nvPr>
            <p:ph type="sldNum" sz="quarter" idx="10"/>
          </p:nvPr>
        </p:nvSpPr>
        <p:spPr/>
        <p:txBody>
          <a:bodyPr/>
          <a:lstStyle/>
          <a:p>
            <a:fld id="{088D07F8-51E8-D248-ABBE-42094C82E155}" type="slidenum">
              <a:rPr lang="en-US" altLang="en-US" smtClean="0"/>
              <a:pPr/>
              <a:t>92</a:t>
            </a:fld>
            <a:endParaRPr lang="en-US" altLang="en-US"/>
          </a:p>
        </p:txBody>
      </p:sp>
      <p:sp>
        <p:nvSpPr>
          <p:cNvPr id="5" name="Footer Placeholder 4">
            <a:extLst>
              <a:ext uri="{FF2B5EF4-FFF2-40B4-BE49-F238E27FC236}">
                <a16:creationId xmlns:a16="http://schemas.microsoft.com/office/drawing/2014/main" id="{B5DA633B-419F-42A7-BF01-D15202541FEE}"/>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A675810C-2417-4020-B1CC-B09FCC0B483D}"/>
              </a:ext>
            </a:extLst>
          </p:cNvPr>
          <p:cNvPicPr>
            <a:picLocks noChangeAspect="1"/>
          </p:cNvPicPr>
          <p:nvPr/>
        </p:nvPicPr>
        <p:blipFill>
          <a:blip r:embed="rId2"/>
          <a:stretch>
            <a:fillRect/>
          </a:stretch>
        </p:blipFill>
        <p:spPr>
          <a:xfrm>
            <a:off x="0" y="4762"/>
            <a:ext cx="8534400" cy="2662238"/>
          </a:xfrm>
          <a:prstGeom prst="rect">
            <a:avLst/>
          </a:prstGeom>
        </p:spPr>
      </p:pic>
    </p:spTree>
    <p:extLst>
      <p:ext uri="{BB962C8B-B14F-4D97-AF65-F5344CB8AC3E}">
        <p14:creationId xmlns:p14="http://schemas.microsoft.com/office/powerpoint/2010/main" val="15133227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C346657-4DA8-43A4-A2EB-35CC2237C8FF}"/>
              </a:ext>
            </a:extLst>
          </p:cNvPr>
          <p:cNvPicPr>
            <a:picLocks noGrp="1" noChangeAspect="1"/>
          </p:cNvPicPr>
          <p:nvPr>
            <p:ph idx="1"/>
          </p:nvPr>
        </p:nvPicPr>
        <p:blipFill>
          <a:blip r:embed="rId2"/>
          <a:stretch>
            <a:fillRect/>
          </a:stretch>
        </p:blipFill>
        <p:spPr>
          <a:xfrm>
            <a:off x="19050" y="169862"/>
            <a:ext cx="9144000" cy="5164137"/>
          </a:xfrm>
          <a:prstGeom prst="rect">
            <a:avLst/>
          </a:prstGeom>
        </p:spPr>
      </p:pic>
      <p:sp>
        <p:nvSpPr>
          <p:cNvPr id="4" name="Slide Number Placeholder 3">
            <a:extLst>
              <a:ext uri="{FF2B5EF4-FFF2-40B4-BE49-F238E27FC236}">
                <a16:creationId xmlns:a16="http://schemas.microsoft.com/office/drawing/2014/main" id="{2EDA5B60-006D-4E9A-A7A2-697BD884817C}"/>
              </a:ext>
            </a:extLst>
          </p:cNvPr>
          <p:cNvSpPr>
            <a:spLocks noGrp="1"/>
          </p:cNvSpPr>
          <p:nvPr>
            <p:ph type="sldNum" sz="quarter" idx="10"/>
          </p:nvPr>
        </p:nvSpPr>
        <p:spPr/>
        <p:txBody>
          <a:bodyPr/>
          <a:lstStyle/>
          <a:p>
            <a:fld id="{088D07F8-51E8-D248-ABBE-42094C82E155}" type="slidenum">
              <a:rPr lang="en-US" altLang="en-US" smtClean="0"/>
              <a:pPr/>
              <a:t>93</a:t>
            </a:fld>
            <a:endParaRPr lang="en-US" altLang="en-US"/>
          </a:p>
        </p:txBody>
      </p:sp>
      <p:sp>
        <p:nvSpPr>
          <p:cNvPr id="5" name="Footer Placeholder 4">
            <a:extLst>
              <a:ext uri="{FF2B5EF4-FFF2-40B4-BE49-F238E27FC236}">
                <a16:creationId xmlns:a16="http://schemas.microsoft.com/office/drawing/2014/main" id="{CD1BF26B-67F2-4237-836C-C895BAFA3692}"/>
              </a:ext>
            </a:extLst>
          </p:cNvPr>
          <p:cNvSpPr>
            <a:spLocks noGrp="1"/>
          </p:cNvSpPr>
          <p:nvPr>
            <p:ph type="ftr" sz="quarter" idx="11"/>
          </p:nvPr>
        </p:nvSpPr>
        <p:spPr/>
        <p:txBody>
          <a:bodyPr/>
          <a:lstStyle/>
          <a:p>
            <a:pPr>
              <a:defRPr/>
            </a:pPr>
            <a:r>
              <a:rPr lang="en-US"/>
              <a:t>SWE2314: Computer Programming II</a:t>
            </a:r>
          </a:p>
        </p:txBody>
      </p:sp>
    </p:spTree>
    <p:extLst>
      <p:ext uri="{BB962C8B-B14F-4D97-AF65-F5344CB8AC3E}">
        <p14:creationId xmlns:p14="http://schemas.microsoft.com/office/powerpoint/2010/main" val="1281419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64225-29E2-4F04-A781-A7AB09EB6CEA}"/>
              </a:ext>
            </a:extLst>
          </p:cNvPr>
          <p:cNvSpPr>
            <a:spLocks noGrp="1"/>
          </p:cNvSpPr>
          <p:nvPr>
            <p:ph type="title"/>
          </p:nvPr>
        </p:nvSpPr>
        <p:spPr/>
        <p:txBody>
          <a:bodyPr/>
          <a:lstStyle/>
          <a:p>
            <a:r>
              <a:rPr lang="en-GB" dirty="0"/>
              <a:t>File </a:t>
            </a:r>
            <a:r>
              <a:rPr lang="en-GB" dirty="0" err="1"/>
              <a:t>Input/Output</a:t>
            </a:r>
            <a:endParaRPr lang="en-GB" dirty="0"/>
          </a:p>
        </p:txBody>
      </p:sp>
      <p:sp>
        <p:nvSpPr>
          <p:cNvPr id="4" name="Slide Number Placeholder 3">
            <a:extLst>
              <a:ext uri="{FF2B5EF4-FFF2-40B4-BE49-F238E27FC236}">
                <a16:creationId xmlns:a16="http://schemas.microsoft.com/office/drawing/2014/main" id="{D1D94504-A0DF-4F57-A11B-283258C19B15}"/>
              </a:ext>
            </a:extLst>
          </p:cNvPr>
          <p:cNvSpPr>
            <a:spLocks noGrp="1"/>
          </p:cNvSpPr>
          <p:nvPr>
            <p:ph type="sldNum" sz="quarter" idx="10"/>
          </p:nvPr>
        </p:nvSpPr>
        <p:spPr/>
        <p:txBody>
          <a:bodyPr/>
          <a:lstStyle/>
          <a:p>
            <a:fld id="{088D07F8-51E8-D248-ABBE-42094C82E155}" type="slidenum">
              <a:rPr lang="en-US" altLang="en-US" smtClean="0"/>
              <a:pPr/>
              <a:t>94</a:t>
            </a:fld>
            <a:endParaRPr lang="en-US" altLang="en-US"/>
          </a:p>
        </p:txBody>
      </p:sp>
      <p:sp>
        <p:nvSpPr>
          <p:cNvPr id="5" name="Footer Placeholder 4">
            <a:extLst>
              <a:ext uri="{FF2B5EF4-FFF2-40B4-BE49-F238E27FC236}">
                <a16:creationId xmlns:a16="http://schemas.microsoft.com/office/drawing/2014/main" id="{6BDFAA3D-C534-432B-BA96-E7D2D9319A11}"/>
              </a:ext>
            </a:extLst>
          </p:cNvPr>
          <p:cNvSpPr>
            <a:spLocks noGrp="1"/>
          </p:cNvSpPr>
          <p:nvPr>
            <p:ph type="ftr" sz="quarter" idx="11"/>
          </p:nvPr>
        </p:nvSpPr>
        <p:spPr/>
        <p:txBody>
          <a:bodyPr/>
          <a:lstStyle/>
          <a:p>
            <a:pPr>
              <a:defRPr/>
            </a:pPr>
            <a:r>
              <a:rPr lang="en-US"/>
              <a:t>SWE2314: Computer Programming II</a:t>
            </a:r>
          </a:p>
        </p:txBody>
      </p:sp>
      <p:sp>
        <p:nvSpPr>
          <p:cNvPr id="7" name="Content Placeholder 6">
            <a:extLst>
              <a:ext uri="{FF2B5EF4-FFF2-40B4-BE49-F238E27FC236}">
                <a16:creationId xmlns:a16="http://schemas.microsoft.com/office/drawing/2014/main" id="{444F0EB2-E3B4-4320-A85C-4584073958B1}"/>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pPr marL="0" indent="0">
              <a:buNone/>
            </a:pPr>
            <a:endParaRPr lang="en-GB" dirty="0"/>
          </a:p>
          <a:p>
            <a:r>
              <a:rPr lang="en-GB" dirty="0"/>
              <a:t>Generally, five steps are followed in order to input and output file in C++, they are as follow go and read them in chapter 3 as assignment:</a:t>
            </a:r>
          </a:p>
        </p:txBody>
      </p:sp>
      <p:pic>
        <p:nvPicPr>
          <p:cNvPr id="8" name="Content Placeholder 5">
            <a:extLst>
              <a:ext uri="{FF2B5EF4-FFF2-40B4-BE49-F238E27FC236}">
                <a16:creationId xmlns:a16="http://schemas.microsoft.com/office/drawing/2014/main" id="{2FCD3F7C-4628-4969-AFCB-AA9101F016E8}"/>
              </a:ext>
            </a:extLst>
          </p:cNvPr>
          <p:cNvPicPr>
            <a:picLocks noChangeAspect="1"/>
          </p:cNvPicPr>
          <p:nvPr/>
        </p:nvPicPr>
        <p:blipFill>
          <a:blip r:embed="rId2"/>
          <a:stretch>
            <a:fillRect/>
          </a:stretch>
        </p:blipFill>
        <p:spPr bwMode="auto">
          <a:xfrm>
            <a:off x="228600" y="1676400"/>
            <a:ext cx="8458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768353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47E982-4107-4002-97A7-BDE537B0CCD6}"/>
              </a:ext>
            </a:extLst>
          </p:cNvPr>
          <p:cNvSpPr>
            <a:spLocks noGrp="1"/>
          </p:cNvSpPr>
          <p:nvPr>
            <p:ph idx="1"/>
          </p:nvPr>
        </p:nvSpPr>
        <p:spPr>
          <a:xfrm>
            <a:off x="0" y="0"/>
            <a:ext cx="9144000" cy="6857999"/>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05AE0A82-9FEC-4AC0-AC24-12AC793C9318}"/>
              </a:ext>
            </a:extLst>
          </p:cNvPr>
          <p:cNvSpPr>
            <a:spLocks noGrp="1"/>
          </p:cNvSpPr>
          <p:nvPr>
            <p:ph type="sldNum" sz="quarter" idx="10"/>
          </p:nvPr>
        </p:nvSpPr>
        <p:spPr/>
        <p:txBody>
          <a:bodyPr/>
          <a:lstStyle/>
          <a:p>
            <a:fld id="{088D07F8-51E8-D248-ABBE-42094C82E155}" type="slidenum">
              <a:rPr lang="en-US" altLang="en-US" smtClean="0"/>
              <a:pPr/>
              <a:t>95</a:t>
            </a:fld>
            <a:endParaRPr lang="en-US" altLang="en-US"/>
          </a:p>
        </p:txBody>
      </p:sp>
      <p:sp>
        <p:nvSpPr>
          <p:cNvPr id="5" name="Footer Placeholder 4">
            <a:extLst>
              <a:ext uri="{FF2B5EF4-FFF2-40B4-BE49-F238E27FC236}">
                <a16:creationId xmlns:a16="http://schemas.microsoft.com/office/drawing/2014/main" id="{853A4EF1-6577-4487-ACBC-0F50024ED5A8}"/>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961E68A5-5B66-414B-AE3B-4684F3866F29}"/>
              </a:ext>
            </a:extLst>
          </p:cNvPr>
          <p:cNvPicPr>
            <a:picLocks noChangeAspect="1"/>
          </p:cNvPicPr>
          <p:nvPr/>
        </p:nvPicPr>
        <p:blipFill>
          <a:blip r:embed="rId2"/>
          <a:stretch>
            <a:fillRect/>
          </a:stretch>
        </p:blipFill>
        <p:spPr>
          <a:xfrm>
            <a:off x="0" y="0"/>
            <a:ext cx="9144000" cy="1752600"/>
          </a:xfrm>
          <a:prstGeom prst="rect">
            <a:avLst/>
          </a:prstGeom>
        </p:spPr>
      </p:pic>
      <p:pic>
        <p:nvPicPr>
          <p:cNvPr id="7" name="Picture 6">
            <a:extLst>
              <a:ext uri="{FF2B5EF4-FFF2-40B4-BE49-F238E27FC236}">
                <a16:creationId xmlns:a16="http://schemas.microsoft.com/office/drawing/2014/main" id="{BCB07451-211A-4CB0-920C-6D7FFFDF7C65}"/>
              </a:ext>
            </a:extLst>
          </p:cNvPr>
          <p:cNvPicPr>
            <a:picLocks noChangeAspect="1"/>
          </p:cNvPicPr>
          <p:nvPr/>
        </p:nvPicPr>
        <p:blipFill>
          <a:blip r:embed="rId3"/>
          <a:stretch>
            <a:fillRect/>
          </a:stretch>
        </p:blipFill>
        <p:spPr>
          <a:xfrm>
            <a:off x="0" y="1752600"/>
            <a:ext cx="9143999" cy="5105399"/>
          </a:xfrm>
          <a:prstGeom prst="rect">
            <a:avLst/>
          </a:prstGeom>
        </p:spPr>
      </p:pic>
    </p:spTree>
    <p:extLst>
      <p:ext uri="{BB962C8B-B14F-4D97-AF65-F5344CB8AC3E}">
        <p14:creationId xmlns:p14="http://schemas.microsoft.com/office/powerpoint/2010/main" val="264531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C6F7FC-958E-429D-99C1-3311377C5AD6}"/>
              </a:ext>
            </a:extLst>
          </p:cNvPr>
          <p:cNvPicPr>
            <a:picLocks noGrp="1" noChangeAspect="1"/>
          </p:cNvPicPr>
          <p:nvPr>
            <p:ph idx="1"/>
          </p:nvPr>
        </p:nvPicPr>
        <p:blipFill>
          <a:blip r:embed="rId2"/>
          <a:stretch>
            <a:fillRect/>
          </a:stretch>
        </p:blipFill>
        <p:spPr>
          <a:xfrm>
            <a:off x="0" y="14286"/>
            <a:ext cx="9144000" cy="3490913"/>
          </a:xfrm>
          <a:prstGeom prst="rect">
            <a:avLst/>
          </a:prstGeom>
        </p:spPr>
      </p:pic>
      <p:sp>
        <p:nvSpPr>
          <p:cNvPr id="4" name="Slide Number Placeholder 3">
            <a:extLst>
              <a:ext uri="{FF2B5EF4-FFF2-40B4-BE49-F238E27FC236}">
                <a16:creationId xmlns:a16="http://schemas.microsoft.com/office/drawing/2014/main" id="{80918241-0FB7-4BED-8EBD-7785B2CA44CA}"/>
              </a:ext>
            </a:extLst>
          </p:cNvPr>
          <p:cNvSpPr>
            <a:spLocks noGrp="1"/>
          </p:cNvSpPr>
          <p:nvPr>
            <p:ph type="sldNum" sz="quarter" idx="10"/>
          </p:nvPr>
        </p:nvSpPr>
        <p:spPr/>
        <p:txBody>
          <a:bodyPr/>
          <a:lstStyle/>
          <a:p>
            <a:fld id="{088D07F8-51E8-D248-ABBE-42094C82E155}" type="slidenum">
              <a:rPr lang="en-US" altLang="en-US" smtClean="0"/>
              <a:pPr/>
              <a:t>96</a:t>
            </a:fld>
            <a:endParaRPr lang="en-US" altLang="en-US"/>
          </a:p>
        </p:txBody>
      </p:sp>
      <p:sp>
        <p:nvSpPr>
          <p:cNvPr id="5" name="Footer Placeholder 4">
            <a:extLst>
              <a:ext uri="{FF2B5EF4-FFF2-40B4-BE49-F238E27FC236}">
                <a16:creationId xmlns:a16="http://schemas.microsoft.com/office/drawing/2014/main" id="{47367AF1-B016-43D0-A948-380A16C54F1E}"/>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900B63B9-1114-4FE4-B8BF-6DB2FFF6E383}"/>
              </a:ext>
            </a:extLst>
          </p:cNvPr>
          <p:cNvPicPr>
            <a:picLocks noChangeAspect="1"/>
          </p:cNvPicPr>
          <p:nvPr/>
        </p:nvPicPr>
        <p:blipFill>
          <a:blip r:embed="rId3"/>
          <a:stretch>
            <a:fillRect/>
          </a:stretch>
        </p:blipFill>
        <p:spPr>
          <a:xfrm>
            <a:off x="304800" y="3505199"/>
            <a:ext cx="7543800" cy="3338515"/>
          </a:xfrm>
          <a:prstGeom prst="rect">
            <a:avLst/>
          </a:prstGeom>
        </p:spPr>
      </p:pic>
    </p:spTree>
    <p:extLst>
      <p:ext uri="{BB962C8B-B14F-4D97-AF65-F5344CB8AC3E}">
        <p14:creationId xmlns:p14="http://schemas.microsoft.com/office/powerpoint/2010/main" val="1927440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36F5-BE8A-45E6-8002-801A7F9D53E7}"/>
              </a:ext>
            </a:extLst>
          </p:cNvPr>
          <p:cNvSpPr>
            <a:spLocks noGrp="1"/>
          </p:cNvSpPr>
          <p:nvPr>
            <p:ph type="title"/>
          </p:nvPr>
        </p:nvSpPr>
        <p:spPr/>
        <p:txBody>
          <a:bodyPr/>
          <a:lstStyle/>
          <a:p>
            <a:r>
              <a:rPr lang="en-GB" dirty="0"/>
              <a:t>One-way Selection</a:t>
            </a:r>
          </a:p>
        </p:txBody>
      </p:sp>
      <p:sp>
        <p:nvSpPr>
          <p:cNvPr id="3" name="Content Placeholder 2">
            <a:extLst>
              <a:ext uri="{FF2B5EF4-FFF2-40B4-BE49-F238E27FC236}">
                <a16:creationId xmlns:a16="http://schemas.microsoft.com/office/drawing/2014/main" id="{892D19B3-6D82-4BA6-91B1-2F89889409E5}"/>
              </a:ext>
            </a:extLst>
          </p:cNvPr>
          <p:cNvSpPr>
            <a:spLocks noGrp="1"/>
          </p:cNvSpPr>
          <p:nvPr>
            <p:ph idx="1"/>
          </p:nvPr>
        </p:nvSpPr>
        <p:spPr>
          <a:xfrm>
            <a:off x="0" y="1600200"/>
            <a:ext cx="9144000" cy="5257800"/>
          </a:xfrm>
        </p:spPr>
        <p:txBody>
          <a:bodyPr/>
          <a:lstStyle/>
          <a:p>
            <a:r>
              <a:rPr lang="en-GB" dirty="0"/>
              <a:t>The syntax of one way selection is:</a:t>
            </a:r>
          </a:p>
          <a:p>
            <a:r>
              <a:rPr lang="en-GB" dirty="0"/>
              <a:t>    if (expression)</a:t>
            </a:r>
          </a:p>
          <a:p>
            <a:pPr marL="0" indent="0">
              <a:buNone/>
            </a:pPr>
            <a:r>
              <a:rPr lang="en-GB" dirty="0"/>
              <a:t>            statement;</a:t>
            </a:r>
          </a:p>
          <a:p>
            <a:pPr marL="0" indent="0">
              <a:buNone/>
            </a:pPr>
            <a:endParaRPr lang="en-GB" dirty="0"/>
          </a:p>
        </p:txBody>
      </p:sp>
      <p:sp>
        <p:nvSpPr>
          <p:cNvPr id="4" name="Slide Number Placeholder 3">
            <a:extLst>
              <a:ext uri="{FF2B5EF4-FFF2-40B4-BE49-F238E27FC236}">
                <a16:creationId xmlns:a16="http://schemas.microsoft.com/office/drawing/2014/main" id="{86150881-6152-4E9B-B03D-460D9A288675}"/>
              </a:ext>
            </a:extLst>
          </p:cNvPr>
          <p:cNvSpPr>
            <a:spLocks noGrp="1"/>
          </p:cNvSpPr>
          <p:nvPr>
            <p:ph type="sldNum" sz="quarter" idx="10"/>
          </p:nvPr>
        </p:nvSpPr>
        <p:spPr/>
        <p:txBody>
          <a:bodyPr/>
          <a:lstStyle/>
          <a:p>
            <a:fld id="{088D07F8-51E8-D248-ABBE-42094C82E155}" type="slidenum">
              <a:rPr lang="en-US" altLang="en-US" smtClean="0"/>
              <a:pPr/>
              <a:t>97</a:t>
            </a:fld>
            <a:endParaRPr lang="en-US" altLang="en-US"/>
          </a:p>
        </p:txBody>
      </p:sp>
      <p:sp>
        <p:nvSpPr>
          <p:cNvPr id="5" name="Footer Placeholder 4">
            <a:extLst>
              <a:ext uri="{FF2B5EF4-FFF2-40B4-BE49-F238E27FC236}">
                <a16:creationId xmlns:a16="http://schemas.microsoft.com/office/drawing/2014/main" id="{46EFC8E5-5299-43BC-8B9F-98FF3A60D74D}"/>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38E1C160-C91C-49EC-8657-6AFA4ADAB584}"/>
              </a:ext>
            </a:extLst>
          </p:cNvPr>
          <p:cNvPicPr>
            <a:picLocks noChangeAspect="1"/>
          </p:cNvPicPr>
          <p:nvPr/>
        </p:nvPicPr>
        <p:blipFill>
          <a:blip r:embed="rId2"/>
          <a:stretch>
            <a:fillRect/>
          </a:stretch>
        </p:blipFill>
        <p:spPr>
          <a:xfrm>
            <a:off x="-152400" y="3200400"/>
            <a:ext cx="9296400" cy="3155950"/>
          </a:xfrm>
          <a:prstGeom prst="rect">
            <a:avLst/>
          </a:prstGeom>
        </p:spPr>
      </p:pic>
    </p:spTree>
    <p:extLst>
      <p:ext uri="{BB962C8B-B14F-4D97-AF65-F5344CB8AC3E}">
        <p14:creationId xmlns:p14="http://schemas.microsoft.com/office/powerpoint/2010/main" val="26376565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A58B2-2614-4BC0-BC81-44E916B4A228}"/>
              </a:ext>
            </a:extLst>
          </p:cNvPr>
          <p:cNvSpPr>
            <a:spLocks noGrp="1"/>
          </p:cNvSpPr>
          <p:nvPr>
            <p:ph idx="1"/>
          </p:nvPr>
        </p:nvSpPr>
        <p:spPr>
          <a:xfrm>
            <a:off x="0" y="0"/>
            <a:ext cx="9144000" cy="6858000"/>
          </a:xfrm>
        </p:spPr>
        <p:txBody>
          <a:bodyPr/>
          <a:lstStyle/>
          <a:p>
            <a:r>
              <a:rPr lang="en-GB" dirty="0"/>
              <a:t>Ignore 2</a:t>
            </a:r>
            <a:r>
              <a:rPr lang="en-GB" baseline="30000" dirty="0"/>
              <a:t>nd</a:t>
            </a:r>
            <a:r>
              <a:rPr lang="en-GB" dirty="0"/>
              <a:t> and 11</a:t>
            </a:r>
            <a:r>
              <a:rPr lang="en-GB" baseline="30000" dirty="0"/>
              <a:t>th</a:t>
            </a:r>
            <a:r>
              <a:rPr lang="en-GB" dirty="0"/>
              <a:t> lines for now</a:t>
            </a:r>
          </a:p>
        </p:txBody>
      </p:sp>
      <p:sp>
        <p:nvSpPr>
          <p:cNvPr id="4" name="Slide Number Placeholder 3">
            <a:extLst>
              <a:ext uri="{FF2B5EF4-FFF2-40B4-BE49-F238E27FC236}">
                <a16:creationId xmlns:a16="http://schemas.microsoft.com/office/drawing/2014/main" id="{B57C398D-16EE-4EA5-A92C-324BDDA5BCD5}"/>
              </a:ext>
            </a:extLst>
          </p:cNvPr>
          <p:cNvSpPr>
            <a:spLocks noGrp="1"/>
          </p:cNvSpPr>
          <p:nvPr>
            <p:ph type="sldNum" sz="quarter" idx="10"/>
          </p:nvPr>
        </p:nvSpPr>
        <p:spPr/>
        <p:txBody>
          <a:bodyPr/>
          <a:lstStyle/>
          <a:p>
            <a:fld id="{088D07F8-51E8-D248-ABBE-42094C82E155}" type="slidenum">
              <a:rPr lang="en-US" altLang="en-US" smtClean="0"/>
              <a:pPr/>
              <a:t>98</a:t>
            </a:fld>
            <a:endParaRPr lang="en-US" altLang="en-US"/>
          </a:p>
        </p:txBody>
      </p:sp>
      <p:sp>
        <p:nvSpPr>
          <p:cNvPr id="5" name="Footer Placeholder 4">
            <a:extLst>
              <a:ext uri="{FF2B5EF4-FFF2-40B4-BE49-F238E27FC236}">
                <a16:creationId xmlns:a16="http://schemas.microsoft.com/office/drawing/2014/main" id="{194D4BF2-3D28-481B-970F-A65929BD23B5}"/>
              </a:ext>
            </a:extLst>
          </p:cNvPr>
          <p:cNvSpPr>
            <a:spLocks noGrp="1"/>
          </p:cNvSpPr>
          <p:nvPr>
            <p:ph type="ftr" sz="quarter" idx="11"/>
          </p:nvPr>
        </p:nvSpPr>
        <p:spPr/>
        <p:txBody>
          <a:bodyPr/>
          <a:lstStyle/>
          <a:p>
            <a:pPr>
              <a:defRPr/>
            </a:pPr>
            <a:r>
              <a:rPr lang="en-US"/>
              <a:t>SWE2314: Computer Programming II</a:t>
            </a:r>
          </a:p>
        </p:txBody>
      </p:sp>
      <p:pic>
        <p:nvPicPr>
          <p:cNvPr id="6" name="Picture 5">
            <a:extLst>
              <a:ext uri="{FF2B5EF4-FFF2-40B4-BE49-F238E27FC236}">
                <a16:creationId xmlns:a16="http://schemas.microsoft.com/office/drawing/2014/main" id="{51B8AA2A-A2EE-4FDE-BF66-301000AAF840}"/>
              </a:ext>
            </a:extLst>
          </p:cNvPr>
          <p:cNvPicPr>
            <a:picLocks noChangeAspect="1"/>
          </p:cNvPicPr>
          <p:nvPr/>
        </p:nvPicPr>
        <p:blipFill>
          <a:blip r:embed="rId2"/>
          <a:stretch>
            <a:fillRect/>
          </a:stretch>
        </p:blipFill>
        <p:spPr>
          <a:xfrm>
            <a:off x="304800" y="455612"/>
            <a:ext cx="8534400" cy="5838825"/>
          </a:xfrm>
          <a:prstGeom prst="rect">
            <a:avLst/>
          </a:prstGeom>
        </p:spPr>
      </p:pic>
    </p:spTree>
    <p:extLst>
      <p:ext uri="{BB962C8B-B14F-4D97-AF65-F5344CB8AC3E}">
        <p14:creationId xmlns:p14="http://schemas.microsoft.com/office/powerpoint/2010/main" val="25506635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5D0DD1-9FA3-4A63-9BEC-48243B52D3C8}"/>
              </a:ext>
            </a:extLst>
          </p:cNvPr>
          <p:cNvSpPr>
            <a:spLocks noGrp="1"/>
          </p:cNvSpPr>
          <p:nvPr>
            <p:ph idx="1"/>
          </p:nvPr>
        </p:nvSpPr>
        <p:spPr>
          <a:xfrm>
            <a:off x="0" y="1"/>
            <a:ext cx="9144000" cy="6721474"/>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DDA4840D-BA4B-4963-985E-ECF54C909741}"/>
              </a:ext>
            </a:extLst>
          </p:cNvPr>
          <p:cNvSpPr>
            <a:spLocks noGrp="1"/>
          </p:cNvSpPr>
          <p:nvPr>
            <p:ph type="sldNum" sz="quarter" idx="10"/>
          </p:nvPr>
        </p:nvSpPr>
        <p:spPr/>
        <p:txBody>
          <a:bodyPr/>
          <a:lstStyle/>
          <a:p>
            <a:fld id="{088D07F8-51E8-D248-ABBE-42094C82E155}" type="slidenum">
              <a:rPr lang="en-US" altLang="en-US" smtClean="0"/>
              <a:pPr/>
              <a:t>99</a:t>
            </a:fld>
            <a:endParaRPr lang="en-US" altLang="en-US"/>
          </a:p>
        </p:txBody>
      </p:sp>
      <p:sp>
        <p:nvSpPr>
          <p:cNvPr id="5" name="Footer Placeholder 4">
            <a:extLst>
              <a:ext uri="{FF2B5EF4-FFF2-40B4-BE49-F238E27FC236}">
                <a16:creationId xmlns:a16="http://schemas.microsoft.com/office/drawing/2014/main" id="{9E5C9A0C-1BC1-42FE-8133-21C36A73425E}"/>
              </a:ext>
            </a:extLst>
          </p:cNvPr>
          <p:cNvSpPr>
            <a:spLocks noGrp="1"/>
          </p:cNvSpPr>
          <p:nvPr>
            <p:ph type="ftr" sz="quarter" idx="11"/>
          </p:nvPr>
        </p:nvSpPr>
        <p:spPr/>
        <p:txBody>
          <a:bodyPr/>
          <a:lstStyle/>
          <a:p>
            <a:pPr>
              <a:defRPr/>
            </a:pPr>
            <a:r>
              <a:rPr lang="en-US"/>
              <a:t>SWE2314: Computer Programming II</a:t>
            </a:r>
          </a:p>
        </p:txBody>
      </p:sp>
      <p:pic>
        <p:nvPicPr>
          <p:cNvPr id="7" name="Picture 6">
            <a:extLst>
              <a:ext uri="{FF2B5EF4-FFF2-40B4-BE49-F238E27FC236}">
                <a16:creationId xmlns:a16="http://schemas.microsoft.com/office/drawing/2014/main" id="{F52DEC42-4F4B-4CE8-9492-D7F5E14C537A}"/>
              </a:ext>
            </a:extLst>
          </p:cNvPr>
          <p:cNvPicPr>
            <a:picLocks noChangeAspect="1"/>
          </p:cNvPicPr>
          <p:nvPr/>
        </p:nvPicPr>
        <p:blipFill>
          <a:blip r:embed="rId2"/>
          <a:stretch>
            <a:fillRect/>
          </a:stretch>
        </p:blipFill>
        <p:spPr>
          <a:xfrm>
            <a:off x="0" y="0"/>
            <a:ext cx="8077200" cy="3124200"/>
          </a:xfrm>
          <a:prstGeom prst="rect">
            <a:avLst/>
          </a:prstGeom>
        </p:spPr>
      </p:pic>
      <p:pic>
        <p:nvPicPr>
          <p:cNvPr id="8" name="Picture 7">
            <a:extLst>
              <a:ext uri="{FF2B5EF4-FFF2-40B4-BE49-F238E27FC236}">
                <a16:creationId xmlns:a16="http://schemas.microsoft.com/office/drawing/2014/main" id="{79F1D275-20C4-4D96-A923-92AC08B853D1}"/>
              </a:ext>
            </a:extLst>
          </p:cNvPr>
          <p:cNvPicPr>
            <a:picLocks noChangeAspect="1"/>
          </p:cNvPicPr>
          <p:nvPr/>
        </p:nvPicPr>
        <p:blipFill>
          <a:blip r:embed="rId3"/>
          <a:stretch>
            <a:fillRect/>
          </a:stretch>
        </p:blipFill>
        <p:spPr>
          <a:xfrm>
            <a:off x="228600" y="3429000"/>
            <a:ext cx="9069066" cy="2590799"/>
          </a:xfrm>
          <a:prstGeom prst="rect">
            <a:avLst/>
          </a:prstGeom>
        </p:spPr>
      </p:pic>
    </p:spTree>
    <p:extLst>
      <p:ext uri="{BB962C8B-B14F-4D97-AF65-F5344CB8AC3E}">
        <p14:creationId xmlns:p14="http://schemas.microsoft.com/office/powerpoint/2010/main" val="1777474668"/>
      </p:ext>
    </p:extLst>
  </p:cSld>
  <p:clrMapOvr>
    <a:masterClrMapping/>
  </p:clrMapOvr>
</p:sld>
</file>

<file path=ppt/theme/theme1.xml><?xml version="1.0" encoding="utf-8"?>
<a:theme xmlns:a="http://schemas.openxmlformats.org/drawingml/2006/main" name="Malik_CS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21623</TotalTime>
  <Words>4602</Words>
  <Application>Microsoft Office PowerPoint</Application>
  <PresentationFormat>On-screen Show (4:3)</PresentationFormat>
  <Paragraphs>1091</Paragraphs>
  <Slides>181</Slides>
  <Notes>70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181</vt:i4>
      </vt:variant>
    </vt:vector>
  </HeadingPairs>
  <TitlesOfParts>
    <vt:vector size="186" baseType="lpstr">
      <vt:lpstr>Arial</vt:lpstr>
      <vt:lpstr>Calibri</vt:lpstr>
      <vt:lpstr>Courier New</vt:lpstr>
      <vt:lpstr>Tahoma</vt:lpstr>
      <vt:lpstr>Malik_CS1</vt:lpstr>
      <vt:lpstr>Computer Programming</vt:lpstr>
      <vt:lpstr>Course Outline</vt:lpstr>
      <vt:lpstr> Basic Elements of C++ </vt:lpstr>
      <vt:lpstr>PowerPoint Presentation</vt:lpstr>
      <vt:lpstr>Course Material</vt:lpstr>
      <vt:lpstr>PowerPoint Presentation</vt:lpstr>
      <vt:lpstr>Introduction</vt:lpstr>
      <vt:lpstr>A Quick Look at a C++ Program</vt:lpstr>
      <vt:lpstr>A Quick Look at a C++ Program</vt:lpstr>
      <vt:lpstr>A Quick Look at a C++ Program (cont’d.)</vt:lpstr>
      <vt:lpstr>A Quick Look at a C++ Program (cont’d.)</vt:lpstr>
      <vt:lpstr>A Quick Look at a C++ Program (cont’d.)</vt:lpstr>
      <vt:lpstr>A Quick Look at a C++ Program(cont’d.)</vt:lpstr>
      <vt:lpstr>A Quick Look at a C++ Program(cont’d.)</vt:lpstr>
      <vt:lpstr>A Quick Look at a C++ Program (cont’d.)</vt:lpstr>
      <vt:lpstr>The Basics of a C++ Program</vt:lpstr>
      <vt:lpstr>Comments</vt:lpstr>
      <vt:lpstr>Special Symbols</vt:lpstr>
      <vt:lpstr>Reserved Words (Keywords)</vt:lpstr>
      <vt:lpstr>Identifiers</vt:lpstr>
      <vt:lpstr>Identifiers (cont’d.)</vt:lpstr>
      <vt:lpstr>Whitespaces</vt:lpstr>
      <vt:lpstr>Data Types</vt:lpstr>
      <vt:lpstr>Simple Data Types</vt:lpstr>
      <vt:lpstr>Simple Data Types (cont’d.)</vt:lpstr>
      <vt:lpstr>int Data Type</vt:lpstr>
      <vt:lpstr>bool Data Type</vt:lpstr>
      <vt:lpstr>char Data Type</vt:lpstr>
      <vt:lpstr>Floating-Point Data Types</vt:lpstr>
      <vt:lpstr>Floating-Point Data Types (cont’d.)</vt:lpstr>
      <vt:lpstr>Data Types, Variables, and Assignment Statements</vt:lpstr>
      <vt:lpstr>Arithmetic Operators, Operator Precedence, and Expressions</vt:lpstr>
      <vt:lpstr>Arithmetic Operators, Operator Precedence, and Expressions (cont’d.)</vt:lpstr>
      <vt:lpstr>Order of Precedence</vt:lpstr>
      <vt:lpstr>String Data Type in C++</vt:lpstr>
      <vt:lpstr>Expressions</vt:lpstr>
      <vt:lpstr>Mixed Expressions</vt:lpstr>
      <vt:lpstr>Mixed Expressions (cont’d.)</vt:lpstr>
      <vt:lpstr>Type Conversion (Casting)</vt:lpstr>
      <vt:lpstr>PowerPoint Presentation</vt:lpstr>
      <vt:lpstr>PowerPoint Presentation</vt:lpstr>
      <vt:lpstr>string Type</vt:lpstr>
      <vt:lpstr>Variables, Assignment Statements, and Input Statements</vt:lpstr>
      <vt:lpstr>Allocating Memory with Constants and Variables</vt:lpstr>
      <vt:lpstr>Allocating Memory with Constants and Variables (cont’d.)</vt:lpstr>
      <vt:lpstr>Putting Data into Variables</vt:lpstr>
      <vt:lpstr>Assignment Statement</vt:lpstr>
      <vt:lpstr>Assignment Statement (cont’d.)</vt:lpstr>
      <vt:lpstr>Saving and Using the Value of an Expression</vt:lpstr>
      <vt:lpstr>Declaring &amp; Initializing Variables</vt:lpstr>
      <vt:lpstr>Input (Read) Statement</vt:lpstr>
      <vt:lpstr>Input (Read) Statement (cont’d.)</vt:lpstr>
      <vt:lpstr>PowerPoint Presentation</vt:lpstr>
      <vt:lpstr>Increment and Decrement Operators</vt:lpstr>
      <vt:lpstr>Output</vt:lpstr>
      <vt:lpstr>Output (cont’d.)</vt:lpstr>
      <vt:lpstr>Output (cont’d.)</vt:lpstr>
      <vt:lpstr>Output (cont’d.)</vt:lpstr>
      <vt:lpstr>Preprocessor Directives</vt:lpstr>
      <vt:lpstr>Preprocessor Directives (cont’d.)</vt:lpstr>
      <vt:lpstr>namespace and Using cin and cout in a Program</vt:lpstr>
      <vt:lpstr>Using the string Data Type in a Program</vt:lpstr>
      <vt:lpstr>Creating a C++ Program</vt:lpstr>
      <vt:lpstr>Creating a C++ Program (cont’d.)</vt:lpstr>
      <vt:lpstr>Creating a C++ Program (cont’d.)</vt:lpstr>
      <vt:lpstr>Debugging: Understanding and Fixing Syntax Errors</vt:lpstr>
      <vt:lpstr>Lab Exercise</vt:lpstr>
      <vt:lpstr>Program Style and Form: Syntax</vt:lpstr>
      <vt:lpstr>Use of Blanks</vt:lpstr>
      <vt:lpstr>Use of Semicolons, Brackets, and Commas</vt:lpstr>
      <vt:lpstr>Semantics</vt:lpstr>
      <vt:lpstr>Naming Identifiers</vt:lpstr>
      <vt:lpstr>Prompt Lines</vt:lpstr>
      <vt:lpstr>Documentation</vt:lpstr>
      <vt:lpstr>Form and Style</vt:lpstr>
      <vt:lpstr>More on Assignment Statements</vt:lpstr>
      <vt:lpstr>Overview on Input/Outpu</vt:lpstr>
      <vt:lpstr>cin and the get Function</vt:lpstr>
      <vt:lpstr>PowerPoint Presentation</vt:lpstr>
      <vt:lpstr>PowerPoint Presentation</vt:lpstr>
      <vt:lpstr>cin and the ignore function</vt:lpstr>
      <vt:lpstr>PowerPoint Presentation</vt:lpstr>
      <vt:lpstr>PowerPoint Presentation</vt:lpstr>
      <vt:lpstr>PowerPoint Presentation</vt:lpstr>
      <vt:lpstr>The putback and peek Functions</vt:lpstr>
      <vt:lpstr>PowerPoint Presentation</vt:lpstr>
      <vt:lpstr>PowerPoint Presentation</vt:lpstr>
      <vt:lpstr>PowerPoint Presentation</vt:lpstr>
      <vt:lpstr>PowerPoint Presentation</vt:lpstr>
      <vt:lpstr>PowerPoint Presentation</vt:lpstr>
      <vt:lpstr>Input/Output and the string Type</vt:lpstr>
      <vt:lpstr>PowerPoint Presentation</vt:lpstr>
      <vt:lpstr>PowerPoint Presentation</vt:lpstr>
      <vt:lpstr>File Input/Output</vt:lpstr>
      <vt:lpstr>PowerPoint Presentation</vt:lpstr>
      <vt:lpstr>PowerPoint Presentation</vt:lpstr>
      <vt:lpstr>One-way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Logical (Boolean) Operators and Logical Expressions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Compound (Block of) Statements</vt:lpstr>
      <vt:lpstr>PowerPoint Presentation</vt:lpstr>
      <vt:lpstr>PowerPoint Presentation</vt:lpstr>
      <vt:lpstr>Conditional Operator (? :)</vt:lpstr>
      <vt:lpstr>Switch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Summary (cont’d.)</vt:lpstr>
      <vt:lpstr>Summary (cont’d.)</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Elements of C++ </dc:title>
  <dc:creator>Microsoft Office User</dc:creator>
  <cp:lastModifiedBy>Rilwanu Adamu Diso</cp:lastModifiedBy>
  <cp:revision>122</cp:revision>
  <cp:lastPrinted>2021-10-08T06:07:54Z</cp:lastPrinted>
  <dcterms:created xsi:type="dcterms:W3CDTF">2019-07-26T01:20:41Z</dcterms:created>
  <dcterms:modified xsi:type="dcterms:W3CDTF">2024-02-01T19:16:38Z</dcterms:modified>
</cp:coreProperties>
</file>